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52" r:id="rId4"/>
  </p:sldMasterIdLst>
  <p:notesMasterIdLst>
    <p:notesMasterId r:id="rId14"/>
  </p:notesMasterIdLst>
  <p:handoutMasterIdLst>
    <p:handoutMasterId r:id="rId15"/>
  </p:handoutMasterIdLst>
  <p:sldIdLst>
    <p:sldId id="256" r:id="rId5"/>
    <p:sldId id="336" r:id="rId6"/>
    <p:sldId id="259" r:id="rId7"/>
    <p:sldId id="334" r:id="rId8"/>
    <p:sldId id="319" r:id="rId9"/>
    <p:sldId id="328" r:id="rId10"/>
    <p:sldId id="335" r:id="rId11"/>
    <p:sldId id="261" r:id="rId12"/>
    <p:sldId id="310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ear02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4" autoAdjust="0"/>
    <p:restoredTop sz="94180" autoAdjust="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berli08\Bureau\impac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gigma06\Mes%20donn&#233;es%20locales\financement-SG\suites-140110\Finances\tableaux-kit-v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q03\data03\document\pefbif\Pefse\Dgpp\Politique%20sociale\Famille\Garde%20&#224;%20CR\2014\Tarifs%20selon%20le%20revenu%20(Demande%20du%20MFA)\Sc&#233;narios%20PM\Sc&#233;nario%207%20(164%20M$%203%20tarifs)\PM_07%20%20Scenario_164M$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plotArea>
      <c:layout/>
      <c:pieChart>
        <c:varyColors val="1"/>
        <c:ser>
          <c:idx val="0"/>
          <c:order val="0"/>
          <c:explosion val="11"/>
          <c:dLbls>
            <c:dLbl>
              <c:idx val="0"/>
              <c:layout>
                <c:manualLayout>
                  <c:x val="-0.19553758482617606"/>
                  <c:y val="0.14133376520255894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>
                        <a:solidFill>
                          <a:schemeClr val="bg1"/>
                        </a:solidFill>
                      </a:rPr>
                      <a:t>CPE</a:t>
                    </a:r>
                  </a:p>
                  <a:p>
                    <a:r>
                      <a:rPr lang="en-US" sz="2800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7 779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4809366419604195"/>
                  <c:y val="-0.1924749374252534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 smtClean="0"/>
                      <a:t>Gard</a:t>
                    </a:r>
                    <a:r>
                      <a:rPr lang="en-US" sz="2000" dirty="0" smtClean="0"/>
                      <a:t>. </a:t>
                    </a:r>
                    <a:r>
                      <a:rPr lang="en-US" sz="2000" dirty="0" err="1" smtClean="0"/>
                      <a:t>subv</a:t>
                    </a:r>
                    <a:r>
                      <a:rPr lang="en-US" sz="2000" dirty="0" smtClean="0"/>
                      <a:t>. </a:t>
                    </a:r>
                    <a:r>
                      <a:rPr lang="en-US" sz="2800" dirty="0" smtClean="0"/>
                      <a:t>4</a:t>
                    </a:r>
                    <a:r>
                      <a:rPr lang="en-US" dirty="0" smtClean="0"/>
                      <a:t>5 010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5969519543180058"/>
                  <c:y val="-0.1868319778194579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Milieu familial</a:t>
                    </a:r>
                  </a:p>
                  <a:p>
                    <a:r>
                      <a:rPr lang="en-US" sz="2800" dirty="0" smtClean="0"/>
                      <a:t>9</a:t>
                    </a:r>
                    <a:r>
                      <a:rPr lang="en-US" dirty="0" smtClean="0"/>
                      <a:t>1 664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4488710438069241"/>
                  <c:y val="0.14524529954188151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err="1" smtClean="0">
                        <a:solidFill>
                          <a:schemeClr val="tx1"/>
                        </a:solidFill>
                      </a:rPr>
                      <a:t>Gard</a:t>
                    </a:r>
                    <a:r>
                      <a:rPr lang="en-US" sz="1800" dirty="0" smtClean="0">
                        <a:solidFill>
                          <a:schemeClr val="tx1"/>
                        </a:solidFill>
                      </a:rPr>
                      <a:t>. non </a:t>
                    </a:r>
                    <a:r>
                      <a:rPr lang="en-US" sz="1800" dirty="0" err="1" smtClean="0">
                        <a:solidFill>
                          <a:schemeClr val="tx1"/>
                        </a:solidFill>
                      </a:rPr>
                      <a:t>subv</a:t>
                    </a:r>
                    <a:r>
                      <a:rPr lang="en-US" sz="1800" dirty="0" smtClean="0">
                        <a:solidFill>
                          <a:schemeClr val="tx1"/>
                        </a:solidFill>
                      </a:rPr>
                      <a:t>.</a:t>
                    </a:r>
                    <a:r>
                      <a:rPr lang="en-US" sz="2400" baseline="0" dirty="0" smtClean="0"/>
                      <a:t> </a:t>
                    </a:r>
                  </a:p>
                  <a:p>
                    <a:r>
                      <a:rPr lang="en-US" sz="2800" dirty="0" smtClean="0"/>
                      <a:t>5</a:t>
                    </a:r>
                    <a:r>
                      <a:rPr lang="en-US" dirty="0" smtClean="0"/>
                      <a:t>0 092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fr-FR"/>
              </a:p>
            </c:txPr>
            <c:showVal val="1"/>
            <c:showLeaderLines val="1"/>
          </c:dLbls>
          <c:cat>
            <c:strRef>
              <c:f>Feuil5!$B$3:$E$3</c:f>
              <c:strCache>
                <c:ptCount val="4"/>
                <c:pt idx="0">
                  <c:v>CPE</c:v>
                </c:pt>
                <c:pt idx="1">
                  <c:v>Garderies subventionnées</c:v>
                </c:pt>
                <c:pt idx="2">
                  <c:v>Milieu familial</c:v>
                </c:pt>
                <c:pt idx="3">
                  <c:v>Garderies non subventionnées</c:v>
                </c:pt>
              </c:strCache>
            </c:strRef>
          </c:cat>
          <c:val>
            <c:numRef>
              <c:f>Feuil5!$B$4:$E$4</c:f>
              <c:numCache>
                <c:formatCode>General</c:formatCode>
                <c:ptCount val="4"/>
                <c:pt idx="0">
                  <c:v>87779</c:v>
                </c:pt>
                <c:pt idx="1">
                  <c:v>45010</c:v>
                </c:pt>
                <c:pt idx="2">
                  <c:v>91664</c:v>
                </c:pt>
                <c:pt idx="3">
                  <c:v>50092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fr-FR"/>
          </a:p>
        </c:txPr>
      </c:legendEntry>
      <c:layout>
        <c:manualLayout>
          <c:xMode val="edge"/>
          <c:yMode val="edge"/>
          <c:x val="0.62659775331085665"/>
          <c:y val="0.10503653188861399"/>
          <c:w val="0.36585140902218632"/>
          <c:h val="0.56121289553685949"/>
        </c:manualLayout>
      </c:layout>
      <c:txPr>
        <a:bodyPr/>
        <a:lstStyle/>
        <a:p>
          <a:pPr>
            <a:defRPr sz="120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tx>
        <c:rich>
          <a:bodyPr/>
          <a:lstStyle/>
          <a:p>
            <a:pPr>
              <a:defRPr/>
            </a:pPr>
            <a:r>
              <a:rPr lang="en-US"/>
              <a:t>Avec tarification modulée</a:t>
            </a:r>
          </a:p>
          <a:p>
            <a:pPr>
              <a:defRPr/>
            </a:pPr>
            <a:r>
              <a:rPr lang="en-US" sz="1400"/>
              <a:t>Couple ayant</a:t>
            </a:r>
            <a:r>
              <a:rPr lang="en-US" sz="1400" baseline="0"/>
              <a:t> un enfant - 2015</a:t>
            </a:r>
            <a:endParaRPr lang="en-US" sz="140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215244834556834E-2"/>
          <c:y val="0.10715451272646732"/>
          <c:w val="0.91666978122855869"/>
          <c:h val="0.76141174698517755"/>
        </c:manualLayout>
      </c:layout>
      <c:barChart>
        <c:barDir val="col"/>
        <c:grouping val="clustered"/>
        <c:ser>
          <c:idx val="2"/>
          <c:order val="0"/>
          <c:tx>
            <c:strRef>
              <c:f>'avant-après'!$H$3</c:f>
              <c:strCache>
                <c:ptCount val="1"/>
                <c:pt idx="0">
                  <c:v>Contribution parentale brute proposée</c:v>
                </c:pt>
              </c:strCache>
            </c:strRef>
          </c:tx>
          <c:spPr>
            <a:solidFill>
              <a:srgbClr val="00B0F0"/>
            </a:solidFill>
          </c:spPr>
          <c:dLbls>
            <c:numFmt formatCode="#,##0.00\ &quot;$&quot;" sourceLinked="0"/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Val val="1"/>
          </c:dLbls>
          <c:cat>
            <c:numRef>
              <c:f>'avant-après'!$A$4:$A$16</c:f>
              <c:numCache>
                <c:formatCode>_ * #,##0_)\ _$_ ;_ * \(#,##0\)\ _$_ ;_ * "-"??_)\ _$_ ;_ @_ </c:formatCode>
                <c:ptCount val="13"/>
                <c:pt idx="0">
                  <c:v>15000</c:v>
                </c:pt>
                <c:pt idx="1">
                  <c:v>20000</c:v>
                </c:pt>
                <c:pt idx="2">
                  <c:v>25000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75000</c:v>
                </c:pt>
                <c:pt idx="7">
                  <c:v>85000</c:v>
                </c:pt>
                <c:pt idx="8">
                  <c:v>100000</c:v>
                </c:pt>
                <c:pt idx="9">
                  <c:v>120000</c:v>
                </c:pt>
                <c:pt idx="10">
                  <c:v>140000</c:v>
                </c:pt>
                <c:pt idx="11">
                  <c:v>160000</c:v>
                </c:pt>
                <c:pt idx="12">
                  <c:v>200000</c:v>
                </c:pt>
              </c:numCache>
            </c:numRef>
          </c:cat>
          <c:val>
            <c:numRef>
              <c:f>'avant-après'!$H$4:$H$16</c:f>
              <c:numCache>
                <c:formatCode>_ * #,##0.00_)\ _$_ ;_ * \(#,##0.00\)\ _$_ ;_ * "-"??_)\ _$_ ;_ @_ </c:formatCode>
                <c:ptCount val="13"/>
                <c:pt idx="0">
                  <c:v>7.3</c:v>
                </c:pt>
                <c:pt idx="1">
                  <c:v>7.3</c:v>
                </c:pt>
                <c:pt idx="2">
                  <c:v>7.3</c:v>
                </c:pt>
                <c:pt idx="3">
                  <c:v>7.3</c:v>
                </c:pt>
                <c:pt idx="4">
                  <c:v>7.3</c:v>
                </c:pt>
                <c:pt idx="5">
                  <c:v>7.3</c:v>
                </c:pt>
                <c:pt idx="6">
                  <c:v>8</c:v>
                </c:pt>
                <c:pt idx="7">
                  <c:v>9.1640000000000015</c:v>
                </c:pt>
                <c:pt idx="8">
                  <c:v>11.414</c:v>
                </c:pt>
                <c:pt idx="9">
                  <c:v>14.414000000000001</c:v>
                </c:pt>
                <c:pt idx="10">
                  <c:v>17.414000000000001</c:v>
                </c:pt>
                <c:pt idx="11">
                  <c:v>20</c:v>
                </c:pt>
                <c:pt idx="12">
                  <c:v>20</c:v>
                </c:pt>
              </c:numCache>
            </c:numRef>
          </c:val>
        </c:ser>
        <c:ser>
          <c:idx val="0"/>
          <c:order val="1"/>
          <c:tx>
            <c:strRef>
              <c:f>'avant-après'!$I$3</c:f>
              <c:strCache>
                <c:ptCount val="1"/>
                <c:pt idx="0">
                  <c:v>Coût net après déductions du fédéral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dLbls>
            <c:numFmt formatCode="#,##0.00\ &quot;$&quot;" sourceLinked="0"/>
            <c:txPr>
              <a:bodyPr rot="-5400000" vert="horz"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'avant-après'!$A$4:$A$16</c:f>
              <c:numCache>
                <c:formatCode>_ * #,##0_)\ _$_ ;_ * \(#,##0\)\ _$_ ;_ * "-"??_)\ _$_ ;_ @_ </c:formatCode>
                <c:ptCount val="13"/>
                <c:pt idx="0">
                  <c:v>15000</c:v>
                </c:pt>
                <c:pt idx="1">
                  <c:v>20000</c:v>
                </c:pt>
                <c:pt idx="2">
                  <c:v>25000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75000</c:v>
                </c:pt>
                <c:pt idx="7">
                  <c:v>85000</c:v>
                </c:pt>
                <c:pt idx="8">
                  <c:v>100000</c:v>
                </c:pt>
                <c:pt idx="9">
                  <c:v>120000</c:v>
                </c:pt>
                <c:pt idx="10">
                  <c:v>140000</c:v>
                </c:pt>
                <c:pt idx="11">
                  <c:v>160000</c:v>
                </c:pt>
                <c:pt idx="12">
                  <c:v>200000</c:v>
                </c:pt>
              </c:numCache>
            </c:numRef>
          </c:cat>
          <c:val>
            <c:numRef>
              <c:f>'avant-après'!$I$4:$I$16</c:f>
              <c:numCache>
                <c:formatCode>General</c:formatCode>
                <c:ptCount val="13"/>
                <c:pt idx="0">
                  <c:v>7.3</c:v>
                </c:pt>
                <c:pt idx="1">
                  <c:v>6.09</c:v>
                </c:pt>
                <c:pt idx="2">
                  <c:v>6.48</c:v>
                </c:pt>
                <c:pt idx="3">
                  <c:v>5.5</c:v>
                </c:pt>
                <c:pt idx="4">
                  <c:v>5.13</c:v>
                </c:pt>
                <c:pt idx="5">
                  <c:v>6.02</c:v>
                </c:pt>
                <c:pt idx="6">
                  <c:v>6.84</c:v>
                </c:pt>
                <c:pt idx="7">
                  <c:v>7.83</c:v>
                </c:pt>
                <c:pt idx="8">
                  <c:v>9.09</c:v>
                </c:pt>
                <c:pt idx="9">
                  <c:v>11.62</c:v>
                </c:pt>
                <c:pt idx="10">
                  <c:v>14.22</c:v>
                </c:pt>
                <c:pt idx="11">
                  <c:v>16.329999999999988</c:v>
                </c:pt>
                <c:pt idx="12">
                  <c:v>15.66</c:v>
                </c:pt>
              </c:numCache>
            </c:numRef>
          </c:val>
        </c:ser>
        <c:axId val="56016896"/>
        <c:axId val="56018816"/>
      </c:barChart>
      <c:lineChart>
        <c:grouping val="standard"/>
        <c:ser>
          <c:idx val="1"/>
          <c:order val="2"/>
          <c:tx>
            <c:strRef>
              <c:f>'avant-après'!$E$3</c:f>
              <c:strCache>
                <c:ptCount val="1"/>
                <c:pt idx="0">
                  <c:v>Coût net actuel après déductions du fédéral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'avant-après'!$A$4:$A$16</c:f>
              <c:numCache>
                <c:formatCode>_ * #,##0_)\ _$_ ;_ * \(#,##0\)\ _$_ ;_ * "-"??_)\ _$_ ;_ @_ </c:formatCode>
                <c:ptCount val="13"/>
                <c:pt idx="0">
                  <c:v>15000</c:v>
                </c:pt>
                <c:pt idx="1">
                  <c:v>20000</c:v>
                </c:pt>
                <c:pt idx="2">
                  <c:v>25000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75000</c:v>
                </c:pt>
                <c:pt idx="7">
                  <c:v>85000</c:v>
                </c:pt>
                <c:pt idx="8">
                  <c:v>100000</c:v>
                </c:pt>
                <c:pt idx="9">
                  <c:v>120000</c:v>
                </c:pt>
                <c:pt idx="10">
                  <c:v>140000</c:v>
                </c:pt>
                <c:pt idx="11">
                  <c:v>160000</c:v>
                </c:pt>
                <c:pt idx="12">
                  <c:v>200000</c:v>
                </c:pt>
              </c:numCache>
            </c:numRef>
          </c:cat>
          <c:val>
            <c:numRef>
              <c:f>'avant-après'!$E$4:$E$16</c:f>
              <c:numCache>
                <c:formatCode>General</c:formatCode>
                <c:ptCount val="13"/>
                <c:pt idx="0">
                  <c:v>7.38</c:v>
                </c:pt>
                <c:pt idx="1">
                  <c:v>6.17</c:v>
                </c:pt>
                <c:pt idx="2">
                  <c:v>6.54</c:v>
                </c:pt>
                <c:pt idx="3">
                  <c:v>5.56</c:v>
                </c:pt>
                <c:pt idx="4">
                  <c:v>5.1899999999999995</c:v>
                </c:pt>
                <c:pt idx="5">
                  <c:v>6.09</c:v>
                </c:pt>
                <c:pt idx="6">
                  <c:v>6.31</c:v>
                </c:pt>
                <c:pt idx="7">
                  <c:v>6.31</c:v>
                </c:pt>
                <c:pt idx="8">
                  <c:v>5.88</c:v>
                </c:pt>
                <c:pt idx="9">
                  <c:v>6.02</c:v>
                </c:pt>
                <c:pt idx="10">
                  <c:v>6.02</c:v>
                </c:pt>
                <c:pt idx="11">
                  <c:v>6.02</c:v>
                </c:pt>
                <c:pt idx="12">
                  <c:v>5.78</c:v>
                </c:pt>
              </c:numCache>
            </c:numRef>
          </c:val>
        </c:ser>
        <c:marker val="1"/>
        <c:axId val="56016896"/>
        <c:axId val="56018816"/>
      </c:lineChart>
      <c:catAx>
        <c:axId val="56016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Revenu familial brut</a:t>
                </a:r>
              </a:p>
            </c:rich>
          </c:tx>
          <c:layout/>
        </c:title>
        <c:numFmt formatCode="_ * #,##0_)\ _$_ ;_ * \(#,##0\)\ _$_ ;_ * &quot;-&quot;??_)\ _$_ ;_ @_ " sourceLinked="1"/>
        <c:tickLblPos val="nextTo"/>
        <c:crossAx val="56018816"/>
        <c:crosses val="autoZero"/>
        <c:auto val="1"/>
        <c:lblAlgn val="ctr"/>
        <c:lblOffset val="100"/>
      </c:catAx>
      <c:valAx>
        <c:axId val="56018816"/>
        <c:scaling>
          <c:orientation val="minMax"/>
          <c:max val="20"/>
          <c:min val="0"/>
        </c:scaling>
        <c:axPos val="l"/>
        <c:numFmt formatCode="#,##0.00\ &quot;$&quot;" sourceLinked="0"/>
        <c:tickLblPos val="nextTo"/>
        <c:crossAx val="5601689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plotArea>
      <c:layout>
        <c:manualLayout>
          <c:layoutTarget val="inner"/>
          <c:xMode val="edge"/>
          <c:yMode val="edge"/>
          <c:x val="0.12122815898012794"/>
          <c:y val="5.1400554097404495E-2"/>
          <c:w val="0.8111642294713155"/>
          <c:h val="0.74708734324876103"/>
        </c:manualLayout>
      </c:layout>
      <c:lineChart>
        <c:grouping val="standard"/>
        <c:ser>
          <c:idx val="0"/>
          <c:order val="0"/>
          <c:tx>
            <c:strRef>
              <c:f>GraphiqueS6!$G$3</c:f>
              <c:strCache>
                <c:ptCount val="1"/>
                <c:pt idx="0">
                  <c:v>Actuel</c:v>
                </c:pt>
              </c:strCache>
            </c:strRef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GraphiqueS6!$A$4:$A$454</c:f>
              <c:numCache>
                <c:formatCode>#,##0</c:formatCode>
                <c:ptCount val="451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  <c:pt idx="11">
                  <c:v>5500</c:v>
                </c:pt>
                <c:pt idx="12">
                  <c:v>6000</c:v>
                </c:pt>
                <c:pt idx="13">
                  <c:v>6500</c:v>
                </c:pt>
                <c:pt idx="14">
                  <c:v>7000</c:v>
                </c:pt>
                <c:pt idx="15">
                  <c:v>7500</c:v>
                </c:pt>
                <c:pt idx="16">
                  <c:v>8000</c:v>
                </c:pt>
                <c:pt idx="17">
                  <c:v>8500</c:v>
                </c:pt>
                <c:pt idx="18">
                  <c:v>9000</c:v>
                </c:pt>
                <c:pt idx="19">
                  <c:v>9500</c:v>
                </c:pt>
                <c:pt idx="20">
                  <c:v>10000</c:v>
                </c:pt>
                <c:pt idx="21">
                  <c:v>10500</c:v>
                </c:pt>
                <c:pt idx="22">
                  <c:v>11000</c:v>
                </c:pt>
                <c:pt idx="23">
                  <c:v>11500</c:v>
                </c:pt>
                <c:pt idx="24">
                  <c:v>12000</c:v>
                </c:pt>
                <c:pt idx="25">
                  <c:v>12500</c:v>
                </c:pt>
                <c:pt idx="26">
                  <c:v>13000</c:v>
                </c:pt>
                <c:pt idx="27">
                  <c:v>13500</c:v>
                </c:pt>
                <c:pt idx="28">
                  <c:v>14000</c:v>
                </c:pt>
                <c:pt idx="29">
                  <c:v>14500</c:v>
                </c:pt>
                <c:pt idx="30">
                  <c:v>15000</c:v>
                </c:pt>
                <c:pt idx="31">
                  <c:v>15500</c:v>
                </c:pt>
                <c:pt idx="32">
                  <c:v>16000</c:v>
                </c:pt>
                <c:pt idx="33">
                  <c:v>16500</c:v>
                </c:pt>
                <c:pt idx="34">
                  <c:v>17000</c:v>
                </c:pt>
                <c:pt idx="35">
                  <c:v>17500</c:v>
                </c:pt>
                <c:pt idx="36">
                  <c:v>18000</c:v>
                </c:pt>
                <c:pt idx="37">
                  <c:v>18500</c:v>
                </c:pt>
                <c:pt idx="38">
                  <c:v>19000</c:v>
                </c:pt>
                <c:pt idx="39">
                  <c:v>19500</c:v>
                </c:pt>
                <c:pt idx="40">
                  <c:v>20000</c:v>
                </c:pt>
                <c:pt idx="41">
                  <c:v>20500</c:v>
                </c:pt>
                <c:pt idx="42">
                  <c:v>21000</c:v>
                </c:pt>
                <c:pt idx="43">
                  <c:v>21500</c:v>
                </c:pt>
                <c:pt idx="44">
                  <c:v>22000</c:v>
                </c:pt>
                <c:pt idx="45">
                  <c:v>22500</c:v>
                </c:pt>
                <c:pt idx="46">
                  <c:v>23000</c:v>
                </c:pt>
                <c:pt idx="47">
                  <c:v>23500</c:v>
                </c:pt>
                <c:pt idx="48">
                  <c:v>24000</c:v>
                </c:pt>
                <c:pt idx="49">
                  <c:v>24500</c:v>
                </c:pt>
                <c:pt idx="50">
                  <c:v>25000</c:v>
                </c:pt>
                <c:pt idx="51">
                  <c:v>25500</c:v>
                </c:pt>
                <c:pt idx="52">
                  <c:v>26000</c:v>
                </c:pt>
                <c:pt idx="53">
                  <c:v>26500</c:v>
                </c:pt>
                <c:pt idx="54">
                  <c:v>27000</c:v>
                </c:pt>
                <c:pt idx="55">
                  <c:v>27500</c:v>
                </c:pt>
                <c:pt idx="56">
                  <c:v>28000</c:v>
                </c:pt>
                <c:pt idx="57">
                  <c:v>28500</c:v>
                </c:pt>
                <c:pt idx="58">
                  <c:v>29000</c:v>
                </c:pt>
                <c:pt idx="59">
                  <c:v>29500</c:v>
                </c:pt>
                <c:pt idx="60">
                  <c:v>30000</c:v>
                </c:pt>
                <c:pt idx="61">
                  <c:v>30500</c:v>
                </c:pt>
                <c:pt idx="62">
                  <c:v>31000</c:v>
                </c:pt>
                <c:pt idx="63">
                  <c:v>31500</c:v>
                </c:pt>
                <c:pt idx="64">
                  <c:v>32000</c:v>
                </c:pt>
                <c:pt idx="65">
                  <c:v>32500</c:v>
                </c:pt>
                <c:pt idx="66">
                  <c:v>33000</c:v>
                </c:pt>
                <c:pt idx="67">
                  <c:v>33500</c:v>
                </c:pt>
                <c:pt idx="68">
                  <c:v>34000</c:v>
                </c:pt>
                <c:pt idx="69">
                  <c:v>34500</c:v>
                </c:pt>
                <c:pt idx="70">
                  <c:v>35000</c:v>
                </c:pt>
                <c:pt idx="71">
                  <c:v>35500</c:v>
                </c:pt>
                <c:pt idx="72">
                  <c:v>36000</c:v>
                </c:pt>
                <c:pt idx="73">
                  <c:v>36500</c:v>
                </c:pt>
                <c:pt idx="74">
                  <c:v>37000</c:v>
                </c:pt>
                <c:pt idx="75">
                  <c:v>37500</c:v>
                </c:pt>
                <c:pt idx="76">
                  <c:v>38000</c:v>
                </c:pt>
                <c:pt idx="77">
                  <c:v>38500</c:v>
                </c:pt>
                <c:pt idx="78">
                  <c:v>39000</c:v>
                </c:pt>
                <c:pt idx="79">
                  <c:v>39500</c:v>
                </c:pt>
                <c:pt idx="80">
                  <c:v>40000</c:v>
                </c:pt>
                <c:pt idx="81">
                  <c:v>40500</c:v>
                </c:pt>
                <c:pt idx="82">
                  <c:v>41000</c:v>
                </c:pt>
                <c:pt idx="83">
                  <c:v>41500</c:v>
                </c:pt>
                <c:pt idx="84">
                  <c:v>42000</c:v>
                </c:pt>
                <c:pt idx="85">
                  <c:v>42500</c:v>
                </c:pt>
                <c:pt idx="86">
                  <c:v>43000</c:v>
                </c:pt>
                <c:pt idx="87">
                  <c:v>43500</c:v>
                </c:pt>
                <c:pt idx="88">
                  <c:v>44000</c:v>
                </c:pt>
                <c:pt idx="89">
                  <c:v>44500</c:v>
                </c:pt>
                <c:pt idx="90">
                  <c:v>45000</c:v>
                </c:pt>
                <c:pt idx="91">
                  <c:v>45500</c:v>
                </c:pt>
                <c:pt idx="92">
                  <c:v>46000</c:v>
                </c:pt>
                <c:pt idx="93">
                  <c:v>46500</c:v>
                </c:pt>
                <c:pt idx="94">
                  <c:v>47000</c:v>
                </c:pt>
                <c:pt idx="95">
                  <c:v>47500</c:v>
                </c:pt>
                <c:pt idx="96">
                  <c:v>48000</c:v>
                </c:pt>
                <c:pt idx="97">
                  <c:v>48500</c:v>
                </c:pt>
                <c:pt idx="98">
                  <c:v>49000</c:v>
                </c:pt>
                <c:pt idx="99">
                  <c:v>49500</c:v>
                </c:pt>
                <c:pt idx="100">
                  <c:v>50000</c:v>
                </c:pt>
                <c:pt idx="101">
                  <c:v>50500</c:v>
                </c:pt>
                <c:pt idx="102">
                  <c:v>51000</c:v>
                </c:pt>
                <c:pt idx="103">
                  <c:v>51500</c:v>
                </c:pt>
                <c:pt idx="104">
                  <c:v>52000</c:v>
                </c:pt>
                <c:pt idx="105">
                  <c:v>52500</c:v>
                </c:pt>
                <c:pt idx="106">
                  <c:v>53000</c:v>
                </c:pt>
                <c:pt idx="107">
                  <c:v>53500</c:v>
                </c:pt>
                <c:pt idx="108">
                  <c:v>54000</c:v>
                </c:pt>
                <c:pt idx="109">
                  <c:v>54500</c:v>
                </c:pt>
                <c:pt idx="110">
                  <c:v>55000</c:v>
                </c:pt>
                <c:pt idx="111">
                  <c:v>55500</c:v>
                </c:pt>
                <c:pt idx="112">
                  <c:v>56000</c:v>
                </c:pt>
                <c:pt idx="113">
                  <c:v>56500</c:v>
                </c:pt>
                <c:pt idx="114">
                  <c:v>57000</c:v>
                </c:pt>
                <c:pt idx="115">
                  <c:v>57500</c:v>
                </c:pt>
                <c:pt idx="116">
                  <c:v>58000</c:v>
                </c:pt>
                <c:pt idx="117">
                  <c:v>58500</c:v>
                </c:pt>
                <c:pt idx="118">
                  <c:v>59000</c:v>
                </c:pt>
                <c:pt idx="119">
                  <c:v>59500</c:v>
                </c:pt>
                <c:pt idx="120">
                  <c:v>60000</c:v>
                </c:pt>
                <c:pt idx="121">
                  <c:v>60500</c:v>
                </c:pt>
                <c:pt idx="122">
                  <c:v>61000</c:v>
                </c:pt>
                <c:pt idx="123">
                  <c:v>61500</c:v>
                </c:pt>
                <c:pt idx="124">
                  <c:v>62000</c:v>
                </c:pt>
                <c:pt idx="125">
                  <c:v>62500</c:v>
                </c:pt>
                <c:pt idx="126">
                  <c:v>63000</c:v>
                </c:pt>
                <c:pt idx="127">
                  <c:v>63500</c:v>
                </c:pt>
                <c:pt idx="128">
                  <c:v>64000</c:v>
                </c:pt>
                <c:pt idx="129">
                  <c:v>64500</c:v>
                </c:pt>
                <c:pt idx="130">
                  <c:v>65000</c:v>
                </c:pt>
                <c:pt idx="131">
                  <c:v>65500</c:v>
                </c:pt>
                <c:pt idx="132">
                  <c:v>66000</c:v>
                </c:pt>
                <c:pt idx="133">
                  <c:v>66500</c:v>
                </c:pt>
                <c:pt idx="134">
                  <c:v>67000</c:v>
                </c:pt>
                <c:pt idx="135">
                  <c:v>67500</c:v>
                </c:pt>
                <c:pt idx="136">
                  <c:v>68000</c:v>
                </c:pt>
                <c:pt idx="137">
                  <c:v>68500</c:v>
                </c:pt>
                <c:pt idx="138">
                  <c:v>69000</c:v>
                </c:pt>
                <c:pt idx="139">
                  <c:v>69500</c:v>
                </c:pt>
                <c:pt idx="140">
                  <c:v>70000</c:v>
                </c:pt>
                <c:pt idx="141">
                  <c:v>70500</c:v>
                </c:pt>
                <c:pt idx="142">
                  <c:v>71000</c:v>
                </c:pt>
                <c:pt idx="143">
                  <c:v>71500</c:v>
                </c:pt>
                <c:pt idx="144">
                  <c:v>72000</c:v>
                </c:pt>
                <c:pt idx="145">
                  <c:v>72500</c:v>
                </c:pt>
                <c:pt idx="146">
                  <c:v>73000</c:v>
                </c:pt>
                <c:pt idx="147">
                  <c:v>73500</c:v>
                </c:pt>
                <c:pt idx="148">
                  <c:v>74000</c:v>
                </c:pt>
                <c:pt idx="149">
                  <c:v>74500</c:v>
                </c:pt>
                <c:pt idx="150">
                  <c:v>75000</c:v>
                </c:pt>
                <c:pt idx="151">
                  <c:v>75500</c:v>
                </c:pt>
                <c:pt idx="152">
                  <c:v>76000</c:v>
                </c:pt>
                <c:pt idx="153">
                  <c:v>76500</c:v>
                </c:pt>
                <c:pt idx="154">
                  <c:v>77000</c:v>
                </c:pt>
                <c:pt idx="155">
                  <c:v>77500</c:v>
                </c:pt>
                <c:pt idx="156">
                  <c:v>78000</c:v>
                </c:pt>
                <c:pt idx="157">
                  <c:v>78500</c:v>
                </c:pt>
                <c:pt idx="158">
                  <c:v>79000</c:v>
                </c:pt>
                <c:pt idx="159">
                  <c:v>79500</c:v>
                </c:pt>
                <c:pt idx="160">
                  <c:v>80000</c:v>
                </c:pt>
                <c:pt idx="161">
                  <c:v>80500</c:v>
                </c:pt>
                <c:pt idx="162">
                  <c:v>81000</c:v>
                </c:pt>
                <c:pt idx="163">
                  <c:v>81500</c:v>
                </c:pt>
                <c:pt idx="164">
                  <c:v>82000</c:v>
                </c:pt>
                <c:pt idx="165">
                  <c:v>82500</c:v>
                </c:pt>
                <c:pt idx="166">
                  <c:v>83000</c:v>
                </c:pt>
                <c:pt idx="167">
                  <c:v>83500</c:v>
                </c:pt>
                <c:pt idx="168">
                  <c:v>84000</c:v>
                </c:pt>
                <c:pt idx="169">
                  <c:v>84500</c:v>
                </c:pt>
                <c:pt idx="170">
                  <c:v>85000</c:v>
                </c:pt>
                <c:pt idx="171">
                  <c:v>85500</c:v>
                </c:pt>
                <c:pt idx="172">
                  <c:v>86000</c:v>
                </c:pt>
                <c:pt idx="173">
                  <c:v>86500</c:v>
                </c:pt>
                <c:pt idx="174">
                  <c:v>87000</c:v>
                </c:pt>
                <c:pt idx="175">
                  <c:v>87500</c:v>
                </c:pt>
                <c:pt idx="176">
                  <c:v>88000</c:v>
                </c:pt>
                <c:pt idx="177">
                  <c:v>88500</c:v>
                </c:pt>
                <c:pt idx="178">
                  <c:v>89000</c:v>
                </c:pt>
                <c:pt idx="179">
                  <c:v>89500</c:v>
                </c:pt>
                <c:pt idx="180">
                  <c:v>90000</c:v>
                </c:pt>
                <c:pt idx="181">
                  <c:v>90500</c:v>
                </c:pt>
                <c:pt idx="182">
                  <c:v>91000</c:v>
                </c:pt>
                <c:pt idx="183">
                  <c:v>91500</c:v>
                </c:pt>
                <c:pt idx="184">
                  <c:v>92000</c:v>
                </c:pt>
                <c:pt idx="185">
                  <c:v>92500</c:v>
                </c:pt>
                <c:pt idx="186">
                  <c:v>93000</c:v>
                </c:pt>
                <c:pt idx="187">
                  <c:v>93500</c:v>
                </c:pt>
                <c:pt idx="188">
                  <c:v>94000</c:v>
                </c:pt>
                <c:pt idx="189">
                  <c:v>94500</c:v>
                </c:pt>
                <c:pt idx="190">
                  <c:v>95000</c:v>
                </c:pt>
                <c:pt idx="191">
                  <c:v>95500</c:v>
                </c:pt>
                <c:pt idx="192">
                  <c:v>96000</c:v>
                </c:pt>
                <c:pt idx="193">
                  <c:v>96500</c:v>
                </c:pt>
                <c:pt idx="194">
                  <c:v>97000</c:v>
                </c:pt>
                <c:pt idx="195">
                  <c:v>97500</c:v>
                </c:pt>
                <c:pt idx="196">
                  <c:v>98000</c:v>
                </c:pt>
                <c:pt idx="197">
                  <c:v>98500</c:v>
                </c:pt>
                <c:pt idx="198">
                  <c:v>99000</c:v>
                </c:pt>
                <c:pt idx="199">
                  <c:v>99500</c:v>
                </c:pt>
                <c:pt idx="200">
                  <c:v>100000</c:v>
                </c:pt>
                <c:pt idx="201">
                  <c:v>100500</c:v>
                </c:pt>
                <c:pt idx="202">
                  <c:v>101000</c:v>
                </c:pt>
                <c:pt idx="203">
                  <c:v>101500</c:v>
                </c:pt>
                <c:pt idx="204">
                  <c:v>102000</c:v>
                </c:pt>
                <c:pt idx="205">
                  <c:v>102500</c:v>
                </c:pt>
                <c:pt idx="206">
                  <c:v>103000</c:v>
                </c:pt>
                <c:pt idx="207">
                  <c:v>103500</c:v>
                </c:pt>
                <c:pt idx="208">
                  <c:v>104000</c:v>
                </c:pt>
                <c:pt idx="209">
                  <c:v>104500</c:v>
                </c:pt>
                <c:pt idx="210">
                  <c:v>105000</c:v>
                </c:pt>
                <c:pt idx="211">
                  <c:v>105500</c:v>
                </c:pt>
                <c:pt idx="212">
                  <c:v>106000</c:v>
                </c:pt>
                <c:pt idx="213">
                  <c:v>106500</c:v>
                </c:pt>
                <c:pt idx="214">
                  <c:v>107000</c:v>
                </c:pt>
                <c:pt idx="215">
                  <c:v>107500</c:v>
                </c:pt>
                <c:pt idx="216">
                  <c:v>108000</c:v>
                </c:pt>
                <c:pt idx="217">
                  <c:v>108500</c:v>
                </c:pt>
                <c:pt idx="218">
                  <c:v>109000</c:v>
                </c:pt>
                <c:pt idx="219">
                  <c:v>109500</c:v>
                </c:pt>
                <c:pt idx="220">
                  <c:v>110000</c:v>
                </c:pt>
                <c:pt idx="221">
                  <c:v>110500</c:v>
                </c:pt>
                <c:pt idx="222">
                  <c:v>111000</c:v>
                </c:pt>
                <c:pt idx="223">
                  <c:v>111500</c:v>
                </c:pt>
                <c:pt idx="224">
                  <c:v>112000</c:v>
                </c:pt>
                <c:pt idx="225">
                  <c:v>112500</c:v>
                </c:pt>
                <c:pt idx="226">
                  <c:v>113000</c:v>
                </c:pt>
                <c:pt idx="227">
                  <c:v>113500</c:v>
                </c:pt>
                <c:pt idx="228">
                  <c:v>114000</c:v>
                </c:pt>
                <c:pt idx="229">
                  <c:v>114500</c:v>
                </c:pt>
                <c:pt idx="230">
                  <c:v>115000</c:v>
                </c:pt>
                <c:pt idx="231">
                  <c:v>115500</c:v>
                </c:pt>
                <c:pt idx="232">
                  <c:v>116000</c:v>
                </c:pt>
                <c:pt idx="233">
                  <c:v>116500</c:v>
                </c:pt>
                <c:pt idx="234">
                  <c:v>117000</c:v>
                </c:pt>
                <c:pt idx="235">
                  <c:v>117500</c:v>
                </c:pt>
                <c:pt idx="236">
                  <c:v>118000</c:v>
                </c:pt>
                <c:pt idx="237">
                  <c:v>118500</c:v>
                </c:pt>
                <c:pt idx="238">
                  <c:v>119000</c:v>
                </c:pt>
                <c:pt idx="239">
                  <c:v>119500</c:v>
                </c:pt>
                <c:pt idx="240">
                  <c:v>120000</c:v>
                </c:pt>
                <c:pt idx="241">
                  <c:v>120500</c:v>
                </c:pt>
                <c:pt idx="242">
                  <c:v>121000</c:v>
                </c:pt>
                <c:pt idx="243">
                  <c:v>121500</c:v>
                </c:pt>
                <c:pt idx="244">
                  <c:v>122000</c:v>
                </c:pt>
                <c:pt idx="245">
                  <c:v>122500</c:v>
                </c:pt>
                <c:pt idx="246">
                  <c:v>123000</c:v>
                </c:pt>
                <c:pt idx="247">
                  <c:v>123500</c:v>
                </c:pt>
                <c:pt idx="248">
                  <c:v>124000</c:v>
                </c:pt>
                <c:pt idx="249">
                  <c:v>124500</c:v>
                </c:pt>
                <c:pt idx="250">
                  <c:v>125000</c:v>
                </c:pt>
                <c:pt idx="251">
                  <c:v>125500</c:v>
                </c:pt>
                <c:pt idx="252">
                  <c:v>126000</c:v>
                </c:pt>
                <c:pt idx="253">
                  <c:v>126500</c:v>
                </c:pt>
                <c:pt idx="254">
                  <c:v>127000</c:v>
                </c:pt>
                <c:pt idx="255">
                  <c:v>127500</c:v>
                </c:pt>
                <c:pt idx="256">
                  <c:v>128000</c:v>
                </c:pt>
                <c:pt idx="257">
                  <c:v>128500</c:v>
                </c:pt>
                <c:pt idx="258">
                  <c:v>129000</c:v>
                </c:pt>
                <c:pt idx="259">
                  <c:v>129500</c:v>
                </c:pt>
                <c:pt idx="260">
                  <c:v>130000</c:v>
                </c:pt>
                <c:pt idx="261">
                  <c:v>130500</c:v>
                </c:pt>
                <c:pt idx="262">
                  <c:v>131000</c:v>
                </c:pt>
                <c:pt idx="263">
                  <c:v>131500</c:v>
                </c:pt>
                <c:pt idx="264">
                  <c:v>132000</c:v>
                </c:pt>
                <c:pt idx="265">
                  <c:v>132500</c:v>
                </c:pt>
                <c:pt idx="266">
                  <c:v>133000</c:v>
                </c:pt>
                <c:pt idx="267">
                  <c:v>133500</c:v>
                </c:pt>
                <c:pt idx="268">
                  <c:v>134000</c:v>
                </c:pt>
                <c:pt idx="269">
                  <c:v>134500</c:v>
                </c:pt>
                <c:pt idx="270">
                  <c:v>135000</c:v>
                </c:pt>
                <c:pt idx="271">
                  <c:v>135500</c:v>
                </c:pt>
                <c:pt idx="272">
                  <c:v>136000</c:v>
                </c:pt>
                <c:pt idx="273">
                  <c:v>136500</c:v>
                </c:pt>
                <c:pt idx="274">
                  <c:v>137000</c:v>
                </c:pt>
                <c:pt idx="275">
                  <c:v>137500</c:v>
                </c:pt>
                <c:pt idx="276">
                  <c:v>138000</c:v>
                </c:pt>
                <c:pt idx="277">
                  <c:v>138500</c:v>
                </c:pt>
                <c:pt idx="278">
                  <c:v>139000</c:v>
                </c:pt>
                <c:pt idx="279">
                  <c:v>139500</c:v>
                </c:pt>
                <c:pt idx="280">
                  <c:v>140000</c:v>
                </c:pt>
                <c:pt idx="281">
                  <c:v>140500</c:v>
                </c:pt>
                <c:pt idx="282">
                  <c:v>141000</c:v>
                </c:pt>
                <c:pt idx="283">
                  <c:v>141500</c:v>
                </c:pt>
                <c:pt idx="284">
                  <c:v>142000</c:v>
                </c:pt>
                <c:pt idx="285">
                  <c:v>142500</c:v>
                </c:pt>
                <c:pt idx="286">
                  <c:v>143000</c:v>
                </c:pt>
                <c:pt idx="287">
                  <c:v>143500</c:v>
                </c:pt>
                <c:pt idx="288">
                  <c:v>144000</c:v>
                </c:pt>
                <c:pt idx="289">
                  <c:v>144500</c:v>
                </c:pt>
                <c:pt idx="290">
                  <c:v>145000</c:v>
                </c:pt>
                <c:pt idx="291">
                  <c:v>145500</c:v>
                </c:pt>
                <c:pt idx="292">
                  <c:v>146000</c:v>
                </c:pt>
                <c:pt idx="293">
                  <c:v>146500</c:v>
                </c:pt>
                <c:pt idx="294">
                  <c:v>147000</c:v>
                </c:pt>
                <c:pt idx="295">
                  <c:v>147500</c:v>
                </c:pt>
                <c:pt idx="296">
                  <c:v>148000</c:v>
                </c:pt>
                <c:pt idx="297">
                  <c:v>148500</c:v>
                </c:pt>
                <c:pt idx="298">
                  <c:v>149000</c:v>
                </c:pt>
                <c:pt idx="299">
                  <c:v>149500</c:v>
                </c:pt>
                <c:pt idx="300">
                  <c:v>150000</c:v>
                </c:pt>
                <c:pt idx="301">
                  <c:v>150500</c:v>
                </c:pt>
                <c:pt idx="302">
                  <c:v>151000</c:v>
                </c:pt>
                <c:pt idx="303">
                  <c:v>151500</c:v>
                </c:pt>
                <c:pt idx="304">
                  <c:v>152000</c:v>
                </c:pt>
                <c:pt idx="305">
                  <c:v>152500</c:v>
                </c:pt>
                <c:pt idx="306">
                  <c:v>153000</c:v>
                </c:pt>
                <c:pt idx="307">
                  <c:v>153500</c:v>
                </c:pt>
                <c:pt idx="308">
                  <c:v>154000</c:v>
                </c:pt>
                <c:pt idx="309">
                  <c:v>154500</c:v>
                </c:pt>
                <c:pt idx="310">
                  <c:v>155000</c:v>
                </c:pt>
                <c:pt idx="311">
                  <c:v>155500</c:v>
                </c:pt>
                <c:pt idx="312">
                  <c:v>156000</c:v>
                </c:pt>
                <c:pt idx="313">
                  <c:v>156500</c:v>
                </c:pt>
                <c:pt idx="314">
                  <c:v>157000</c:v>
                </c:pt>
                <c:pt idx="315">
                  <c:v>157500</c:v>
                </c:pt>
                <c:pt idx="316">
                  <c:v>158000</c:v>
                </c:pt>
                <c:pt idx="317">
                  <c:v>158500</c:v>
                </c:pt>
                <c:pt idx="318">
                  <c:v>159000</c:v>
                </c:pt>
                <c:pt idx="319">
                  <c:v>159500</c:v>
                </c:pt>
                <c:pt idx="320">
                  <c:v>160000</c:v>
                </c:pt>
                <c:pt idx="321">
                  <c:v>160500</c:v>
                </c:pt>
                <c:pt idx="322">
                  <c:v>161000</c:v>
                </c:pt>
                <c:pt idx="323">
                  <c:v>161500</c:v>
                </c:pt>
                <c:pt idx="324">
                  <c:v>162000</c:v>
                </c:pt>
                <c:pt idx="325">
                  <c:v>162500</c:v>
                </c:pt>
                <c:pt idx="326">
                  <c:v>163000</c:v>
                </c:pt>
                <c:pt idx="327">
                  <c:v>163500</c:v>
                </c:pt>
                <c:pt idx="328">
                  <c:v>164000</c:v>
                </c:pt>
                <c:pt idx="329">
                  <c:v>164500</c:v>
                </c:pt>
                <c:pt idx="330">
                  <c:v>165000</c:v>
                </c:pt>
                <c:pt idx="331">
                  <c:v>165500</c:v>
                </c:pt>
                <c:pt idx="332">
                  <c:v>166000</c:v>
                </c:pt>
                <c:pt idx="333">
                  <c:v>166500</c:v>
                </c:pt>
                <c:pt idx="334">
                  <c:v>167000</c:v>
                </c:pt>
                <c:pt idx="335">
                  <c:v>167500</c:v>
                </c:pt>
                <c:pt idx="336">
                  <c:v>168000</c:v>
                </c:pt>
                <c:pt idx="337">
                  <c:v>168500</c:v>
                </c:pt>
                <c:pt idx="338">
                  <c:v>169000</c:v>
                </c:pt>
                <c:pt idx="339">
                  <c:v>169500</c:v>
                </c:pt>
                <c:pt idx="340">
                  <c:v>170000</c:v>
                </c:pt>
                <c:pt idx="341">
                  <c:v>170500</c:v>
                </c:pt>
                <c:pt idx="342">
                  <c:v>171000</c:v>
                </c:pt>
                <c:pt idx="343">
                  <c:v>171500</c:v>
                </c:pt>
                <c:pt idx="344">
                  <c:v>172000</c:v>
                </c:pt>
                <c:pt idx="345">
                  <c:v>172500</c:v>
                </c:pt>
                <c:pt idx="346">
                  <c:v>173000</c:v>
                </c:pt>
                <c:pt idx="347">
                  <c:v>173500</c:v>
                </c:pt>
                <c:pt idx="348">
                  <c:v>174000</c:v>
                </c:pt>
                <c:pt idx="349">
                  <c:v>174500</c:v>
                </c:pt>
                <c:pt idx="350">
                  <c:v>175000</c:v>
                </c:pt>
                <c:pt idx="351">
                  <c:v>175500</c:v>
                </c:pt>
                <c:pt idx="352">
                  <c:v>176000</c:v>
                </c:pt>
                <c:pt idx="353">
                  <c:v>176500</c:v>
                </c:pt>
                <c:pt idx="354">
                  <c:v>177000</c:v>
                </c:pt>
                <c:pt idx="355">
                  <c:v>177500</c:v>
                </c:pt>
                <c:pt idx="356">
                  <c:v>178000</c:v>
                </c:pt>
                <c:pt idx="357">
                  <c:v>178500</c:v>
                </c:pt>
                <c:pt idx="358">
                  <c:v>179000</c:v>
                </c:pt>
                <c:pt idx="359">
                  <c:v>179500</c:v>
                </c:pt>
                <c:pt idx="360">
                  <c:v>180000</c:v>
                </c:pt>
                <c:pt idx="361">
                  <c:v>180500</c:v>
                </c:pt>
                <c:pt idx="362">
                  <c:v>181000</c:v>
                </c:pt>
                <c:pt idx="363">
                  <c:v>181500</c:v>
                </c:pt>
                <c:pt idx="364">
                  <c:v>182000</c:v>
                </c:pt>
                <c:pt idx="365">
                  <c:v>182500</c:v>
                </c:pt>
                <c:pt idx="366">
                  <c:v>183000</c:v>
                </c:pt>
                <c:pt idx="367">
                  <c:v>183500</c:v>
                </c:pt>
                <c:pt idx="368">
                  <c:v>184000</c:v>
                </c:pt>
                <c:pt idx="369">
                  <c:v>184500</c:v>
                </c:pt>
                <c:pt idx="370">
                  <c:v>185000</c:v>
                </c:pt>
                <c:pt idx="371">
                  <c:v>185500</c:v>
                </c:pt>
                <c:pt idx="372">
                  <c:v>186000</c:v>
                </c:pt>
                <c:pt idx="373">
                  <c:v>186500</c:v>
                </c:pt>
                <c:pt idx="374">
                  <c:v>187000</c:v>
                </c:pt>
                <c:pt idx="375">
                  <c:v>187500</c:v>
                </c:pt>
                <c:pt idx="376">
                  <c:v>188000</c:v>
                </c:pt>
                <c:pt idx="377">
                  <c:v>188500</c:v>
                </c:pt>
                <c:pt idx="378">
                  <c:v>189000</c:v>
                </c:pt>
                <c:pt idx="379">
                  <c:v>189500</c:v>
                </c:pt>
                <c:pt idx="380">
                  <c:v>190000</c:v>
                </c:pt>
                <c:pt idx="381">
                  <c:v>190500</c:v>
                </c:pt>
                <c:pt idx="382">
                  <c:v>191000</c:v>
                </c:pt>
                <c:pt idx="383">
                  <c:v>191500</c:v>
                </c:pt>
                <c:pt idx="384">
                  <c:v>192000</c:v>
                </c:pt>
                <c:pt idx="385">
                  <c:v>192500</c:v>
                </c:pt>
                <c:pt idx="386">
                  <c:v>193000</c:v>
                </c:pt>
                <c:pt idx="387">
                  <c:v>193500</c:v>
                </c:pt>
                <c:pt idx="388">
                  <c:v>194000</c:v>
                </c:pt>
                <c:pt idx="389">
                  <c:v>194500</c:v>
                </c:pt>
                <c:pt idx="390">
                  <c:v>195000</c:v>
                </c:pt>
                <c:pt idx="391">
                  <c:v>195500</c:v>
                </c:pt>
                <c:pt idx="392">
                  <c:v>196000</c:v>
                </c:pt>
                <c:pt idx="393">
                  <c:v>196500</c:v>
                </c:pt>
                <c:pt idx="394">
                  <c:v>197000</c:v>
                </c:pt>
                <c:pt idx="395">
                  <c:v>197500</c:v>
                </c:pt>
                <c:pt idx="396">
                  <c:v>198000</c:v>
                </c:pt>
                <c:pt idx="397">
                  <c:v>198500</c:v>
                </c:pt>
                <c:pt idx="398">
                  <c:v>199000</c:v>
                </c:pt>
                <c:pt idx="399">
                  <c:v>199500</c:v>
                </c:pt>
                <c:pt idx="400">
                  <c:v>200000</c:v>
                </c:pt>
                <c:pt idx="401">
                  <c:v>200500</c:v>
                </c:pt>
                <c:pt idx="402">
                  <c:v>201000</c:v>
                </c:pt>
                <c:pt idx="403">
                  <c:v>201500</c:v>
                </c:pt>
                <c:pt idx="404">
                  <c:v>202000</c:v>
                </c:pt>
                <c:pt idx="405">
                  <c:v>202500</c:v>
                </c:pt>
                <c:pt idx="406">
                  <c:v>203000</c:v>
                </c:pt>
                <c:pt idx="407">
                  <c:v>203500</c:v>
                </c:pt>
                <c:pt idx="408">
                  <c:v>204000</c:v>
                </c:pt>
                <c:pt idx="409">
                  <c:v>204500</c:v>
                </c:pt>
                <c:pt idx="410">
                  <c:v>205000</c:v>
                </c:pt>
                <c:pt idx="411">
                  <c:v>205500</c:v>
                </c:pt>
                <c:pt idx="412">
                  <c:v>206000</c:v>
                </c:pt>
                <c:pt idx="413">
                  <c:v>206500</c:v>
                </c:pt>
                <c:pt idx="414">
                  <c:v>207000</c:v>
                </c:pt>
                <c:pt idx="415">
                  <c:v>207500</c:v>
                </c:pt>
                <c:pt idx="416">
                  <c:v>208000</c:v>
                </c:pt>
                <c:pt idx="417">
                  <c:v>208500</c:v>
                </c:pt>
                <c:pt idx="418">
                  <c:v>209000</c:v>
                </c:pt>
                <c:pt idx="419">
                  <c:v>209500</c:v>
                </c:pt>
                <c:pt idx="420">
                  <c:v>210000</c:v>
                </c:pt>
                <c:pt idx="421">
                  <c:v>210500</c:v>
                </c:pt>
                <c:pt idx="422">
                  <c:v>211000</c:v>
                </c:pt>
                <c:pt idx="423">
                  <c:v>211500</c:v>
                </c:pt>
                <c:pt idx="424">
                  <c:v>212000</c:v>
                </c:pt>
                <c:pt idx="425">
                  <c:v>212500</c:v>
                </c:pt>
                <c:pt idx="426">
                  <c:v>213000</c:v>
                </c:pt>
                <c:pt idx="427">
                  <c:v>213500</c:v>
                </c:pt>
                <c:pt idx="428">
                  <c:v>214000</c:v>
                </c:pt>
                <c:pt idx="429">
                  <c:v>214500</c:v>
                </c:pt>
                <c:pt idx="430">
                  <c:v>215000</c:v>
                </c:pt>
                <c:pt idx="431">
                  <c:v>215500</c:v>
                </c:pt>
                <c:pt idx="432">
                  <c:v>216000</c:v>
                </c:pt>
                <c:pt idx="433">
                  <c:v>216500</c:v>
                </c:pt>
                <c:pt idx="434">
                  <c:v>217000</c:v>
                </c:pt>
                <c:pt idx="435">
                  <c:v>217500</c:v>
                </c:pt>
                <c:pt idx="436">
                  <c:v>218000</c:v>
                </c:pt>
                <c:pt idx="437">
                  <c:v>218500</c:v>
                </c:pt>
                <c:pt idx="438">
                  <c:v>219000</c:v>
                </c:pt>
                <c:pt idx="439">
                  <c:v>219500</c:v>
                </c:pt>
                <c:pt idx="440">
                  <c:v>220000</c:v>
                </c:pt>
                <c:pt idx="441">
                  <c:v>220500</c:v>
                </c:pt>
                <c:pt idx="442">
                  <c:v>221000</c:v>
                </c:pt>
                <c:pt idx="443">
                  <c:v>221500</c:v>
                </c:pt>
                <c:pt idx="444">
                  <c:v>222000</c:v>
                </c:pt>
                <c:pt idx="445">
                  <c:v>222500</c:v>
                </c:pt>
                <c:pt idx="446">
                  <c:v>223000</c:v>
                </c:pt>
                <c:pt idx="447">
                  <c:v>223500</c:v>
                </c:pt>
                <c:pt idx="448">
                  <c:v>224000</c:v>
                </c:pt>
                <c:pt idx="449">
                  <c:v>224500</c:v>
                </c:pt>
                <c:pt idx="450">
                  <c:v>225000</c:v>
                </c:pt>
              </c:numCache>
            </c:numRef>
          </c:cat>
          <c:val>
            <c:numRef>
              <c:f>GraphiqueS6!$G$4:$G$454</c:f>
              <c:numCache>
                <c:formatCode>General</c:formatCode>
                <c:ptCount val="451"/>
                <c:pt idx="0">
                  <c:v>7.3</c:v>
                </c:pt>
                <c:pt idx="1">
                  <c:v>7.3</c:v>
                </c:pt>
                <c:pt idx="2">
                  <c:v>7.3</c:v>
                </c:pt>
                <c:pt idx="3">
                  <c:v>7.3</c:v>
                </c:pt>
                <c:pt idx="4">
                  <c:v>7.3</c:v>
                </c:pt>
                <c:pt idx="5">
                  <c:v>7.3</c:v>
                </c:pt>
                <c:pt idx="6">
                  <c:v>7.3</c:v>
                </c:pt>
                <c:pt idx="7">
                  <c:v>7.3</c:v>
                </c:pt>
                <c:pt idx="8">
                  <c:v>7.3</c:v>
                </c:pt>
                <c:pt idx="9">
                  <c:v>7.3</c:v>
                </c:pt>
                <c:pt idx="10">
                  <c:v>7.3</c:v>
                </c:pt>
                <c:pt idx="11">
                  <c:v>7.3</c:v>
                </c:pt>
                <c:pt idx="12">
                  <c:v>7.3</c:v>
                </c:pt>
                <c:pt idx="13">
                  <c:v>7.3</c:v>
                </c:pt>
                <c:pt idx="14">
                  <c:v>7.3</c:v>
                </c:pt>
                <c:pt idx="15">
                  <c:v>7.3</c:v>
                </c:pt>
                <c:pt idx="16">
                  <c:v>7.3</c:v>
                </c:pt>
                <c:pt idx="17">
                  <c:v>7.3</c:v>
                </c:pt>
                <c:pt idx="18">
                  <c:v>7.3</c:v>
                </c:pt>
                <c:pt idx="19">
                  <c:v>7.3</c:v>
                </c:pt>
                <c:pt idx="20">
                  <c:v>7.3</c:v>
                </c:pt>
                <c:pt idx="21">
                  <c:v>7.3</c:v>
                </c:pt>
                <c:pt idx="22">
                  <c:v>7.3</c:v>
                </c:pt>
                <c:pt idx="23">
                  <c:v>7.3</c:v>
                </c:pt>
                <c:pt idx="24">
                  <c:v>7.3</c:v>
                </c:pt>
                <c:pt idx="25">
                  <c:v>7.3</c:v>
                </c:pt>
                <c:pt idx="26">
                  <c:v>7.3</c:v>
                </c:pt>
                <c:pt idx="27">
                  <c:v>7.3</c:v>
                </c:pt>
                <c:pt idx="28">
                  <c:v>7.3</c:v>
                </c:pt>
                <c:pt idx="29">
                  <c:v>7.3</c:v>
                </c:pt>
                <c:pt idx="30">
                  <c:v>7.3</c:v>
                </c:pt>
                <c:pt idx="31">
                  <c:v>7.3</c:v>
                </c:pt>
                <c:pt idx="32">
                  <c:v>7.3</c:v>
                </c:pt>
                <c:pt idx="33">
                  <c:v>7.3</c:v>
                </c:pt>
                <c:pt idx="34">
                  <c:v>7.3</c:v>
                </c:pt>
                <c:pt idx="35">
                  <c:v>7.3</c:v>
                </c:pt>
                <c:pt idx="36">
                  <c:v>7.3</c:v>
                </c:pt>
                <c:pt idx="37">
                  <c:v>7.3</c:v>
                </c:pt>
                <c:pt idx="38">
                  <c:v>7.3</c:v>
                </c:pt>
                <c:pt idx="39">
                  <c:v>7.3</c:v>
                </c:pt>
                <c:pt idx="40">
                  <c:v>7.3</c:v>
                </c:pt>
                <c:pt idx="41">
                  <c:v>7.3</c:v>
                </c:pt>
                <c:pt idx="42">
                  <c:v>7.3</c:v>
                </c:pt>
                <c:pt idx="43">
                  <c:v>7.3</c:v>
                </c:pt>
                <c:pt idx="44">
                  <c:v>7.3</c:v>
                </c:pt>
                <c:pt idx="45">
                  <c:v>7.3</c:v>
                </c:pt>
                <c:pt idx="46">
                  <c:v>7.3</c:v>
                </c:pt>
                <c:pt idx="47">
                  <c:v>7.3</c:v>
                </c:pt>
                <c:pt idx="48">
                  <c:v>7.3</c:v>
                </c:pt>
                <c:pt idx="49">
                  <c:v>7.3</c:v>
                </c:pt>
                <c:pt idx="50">
                  <c:v>7.3</c:v>
                </c:pt>
                <c:pt idx="51">
                  <c:v>7.3</c:v>
                </c:pt>
                <c:pt idx="52">
                  <c:v>7.3</c:v>
                </c:pt>
                <c:pt idx="53">
                  <c:v>7.3</c:v>
                </c:pt>
                <c:pt idx="54">
                  <c:v>7.3</c:v>
                </c:pt>
                <c:pt idx="55">
                  <c:v>7.3</c:v>
                </c:pt>
                <c:pt idx="56">
                  <c:v>7.3</c:v>
                </c:pt>
                <c:pt idx="57">
                  <c:v>7.3</c:v>
                </c:pt>
                <c:pt idx="58">
                  <c:v>7.3</c:v>
                </c:pt>
                <c:pt idx="59">
                  <c:v>7.3</c:v>
                </c:pt>
                <c:pt idx="60">
                  <c:v>7.3</c:v>
                </c:pt>
                <c:pt idx="61">
                  <c:v>7.3</c:v>
                </c:pt>
                <c:pt idx="62">
                  <c:v>7.3</c:v>
                </c:pt>
                <c:pt idx="63">
                  <c:v>7.3</c:v>
                </c:pt>
                <c:pt idx="64">
                  <c:v>7.3</c:v>
                </c:pt>
                <c:pt idx="65">
                  <c:v>7.3</c:v>
                </c:pt>
                <c:pt idx="66">
                  <c:v>7.3</c:v>
                </c:pt>
                <c:pt idx="67">
                  <c:v>7.3</c:v>
                </c:pt>
                <c:pt idx="68">
                  <c:v>7.3</c:v>
                </c:pt>
                <c:pt idx="69">
                  <c:v>7.3</c:v>
                </c:pt>
                <c:pt idx="70">
                  <c:v>7.3</c:v>
                </c:pt>
                <c:pt idx="71">
                  <c:v>7.3</c:v>
                </c:pt>
                <c:pt idx="72">
                  <c:v>7.3</c:v>
                </c:pt>
                <c:pt idx="73">
                  <c:v>7.3</c:v>
                </c:pt>
                <c:pt idx="74">
                  <c:v>7.3</c:v>
                </c:pt>
                <c:pt idx="75">
                  <c:v>7.3</c:v>
                </c:pt>
                <c:pt idx="76">
                  <c:v>7.3</c:v>
                </c:pt>
                <c:pt idx="77">
                  <c:v>7.3</c:v>
                </c:pt>
                <c:pt idx="78">
                  <c:v>7.3</c:v>
                </c:pt>
                <c:pt idx="79">
                  <c:v>7.3</c:v>
                </c:pt>
                <c:pt idx="80">
                  <c:v>7.3</c:v>
                </c:pt>
                <c:pt idx="81">
                  <c:v>7.3</c:v>
                </c:pt>
                <c:pt idx="82">
                  <c:v>7.3</c:v>
                </c:pt>
                <c:pt idx="83">
                  <c:v>7.3</c:v>
                </c:pt>
                <c:pt idx="84">
                  <c:v>7.3</c:v>
                </c:pt>
                <c:pt idx="85">
                  <c:v>7.3</c:v>
                </c:pt>
                <c:pt idx="86">
                  <c:v>7.3</c:v>
                </c:pt>
                <c:pt idx="87">
                  <c:v>7.3</c:v>
                </c:pt>
                <c:pt idx="88">
                  <c:v>7.3</c:v>
                </c:pt>
                <c:pt idx="89">
                  <c:v>7.3</c:v>
                </c:pt>
                <c:pt idx="90">
                  <c:v>7.3</c:v>
                </c:pt>
                <c:pt idx="91">
                  <c:v>7.3</c:v>
                </c:pt>
                <c:pt idx="92">
                  <c:v>7.3</c:v>
                </c:pt>
                <c:pt idx="93">
                  <c:v>7.3</c:v>
                </c:pt>
                <c:pt idx="94">
                  <c:v>7.3</c:v>
                </c:pt>
                <c:pt idx="95">
                  <c:v>7.3</c:v>
                </c:pt>
                <c:pt idx="96">
                  <c:v>7.3</c:v>
                </c:pt>
                <c:pt idx="97">
                  <c:v>7.3</c:v>
                </c:pt>
                <c:pt idx="98">
                  <c:v>7.3</c:v>
                </c:pt>
                <c:pt idx="99">
                  <c:v>7.3</c:v>
                </c:pt>
                <c:pt idx="100">
                  <c:v>7.3</c:v>
                </c:pt>
                <c:pt idx="101">
                  <c:v>7.3</c:v>
                </c:pt>
                <c:pt idx="102">
                  <c:v>7.3</c:v>
                </c:pt>
                <c:pt idx="103">
                  <c:v>7.3</c:v>
                </c:pt>
                <c:pt idx="104">
                  <c:v>7.3</c:v>
                </c:pt>
                <c:pt idx="105">
                  <c:v>7.3</c:v>
                </c:pt>
                <c:pt idx="106">
                  <c:v>7.3</c:v>
                </c:pt>
                <c:pt idx="107">
                  <c:v>7.3</c:v>
                </c:pt>
                <c:pt idx="108">
                  <c:v>7.3</c:v>
                </c:pt>
                <c:pt idx="109">
                  <c:v>7.3</c:v>
                </c:pt>
                <c:pt idx="110">
                  <c:v>7.3</c:v>
                </c:pt>
                <c:pt idx="111">
                  <c:v>7.3</c:v>
                </c:pt>
                <c:pt idx="112">
                  <c:v>7.3</c:v>
                </c:pt>
                <c:pt idx="113">
                  <c:v>7.3</c:v>
                </c:pt>
                <c:pt idx="114">
                  <c:v>7.3</c:v>
                </c:pt>
                <c:pt idx="115">
                  <c:v>7.3</c:v>
                </c:pt>
                <c:pt idx="116">
                  <c:v>7.3</c:v>
                </c:pt>
                <c:pt idx="117">
                  <c:v>7.3</c:v>
                </c:pt>
                <c:pt idx="118">
                  <c:v>7.3</c:v>
                </c:pt>
                <c:pt idx="119">
                  <c:v>7.3</c:v>
                </c:pt>
                <c:pt idx="120">
                  <c:v>7.3</c:v>
                </c:pt>
                <c:pt idx="121">
                  <c:v>7.3</c:v>
                </c:pt>
                <c:pt idx="122">
                  <c:v>7.3</c:v>
                </c:pt>
                <c:pt idx="123">
                  <c:v>7.3</c:v>
                </c:pt>
                <c:pt idx="124">
                  <c:v>7.3</c:v>
                </c:pt>
                <c:pt idx="125">
                  <c:v>7.3</c:v>
                </c:pt>
                <c:pt idx="126">
                  <c:v>7.3</c:v>
                </c:pt>
                <c:pt idx="127">
                  <c:v>7.3</c:v>
                </c:pt>
                <c:pt idx="128">
                  <c:v>7.3</c:v>
                </c:pt>
                <c:pt idx="129">
                  <c:v>7.3</c:v>
                </c:pt>
                <c:pt idx="130">
                  <c:v>7.3</c:v>
                </c:pt>
                <c:pt idx="131">
                  <c:v>7.3</c:v>
                </c:pt>
                <c:pt idx="132">
                  <c:v>7.3</c:v>
                </c:pt>
                <c:pt idx="133">
                  <c:v>7.3</c:v>
                </c:pt>
                <c:pt idx="134">
                  <c:v>7.3</c:v>
                </c:pt>
                <c:pt idx="135">
                  <c:v>7.3</c:v>
                </c:pt>
                <c:pt idx="136">
                  <c:v>7.3</c:v>
                </c:pt>
                <c:pt idx="137">
                  <c:v>7.3</c:v>
                </c:pt>
                <c:pt idx="138">
                  <c:v>7.3</c:v>
                </c:pt>
                <c:pt idx="139">
                  <c:v>7.3</c:v>
                </c:pt>
                <c:pt idx="140">
                  <c:v>7.3</c:v>
                </c:pt>
                <c:pt idx="141">
                  <c:v>7.3</c:v>
                </c:pt>
                <c:pt idx="142">
                  <c:v>7.3</c:v>
                </c:pt>
                <c:pt idx="143">
                  <c:v>7.3</c:v>
                </c:pt>
                <c:pt idx="144">
                  <c:v>7.3</c:v>
                </c:pt>
                <c:pt idx="145">
                  <c:v>7.3</c:v>
                </c:pt>
                <c:pt idx="146">
                  <c:v>7.3</c:v>
                </c:pt>
                <c:pt idx="147">
                  <c:v>7.3</c:v>
                </c:pt>
                <c:pt idx="148">
                  <c:v>7.3</c:v>
                </c:pt>
                <c:pt idx="149">
                  <c:v>7.3</c:v>
                </c:pt>
                <c:pt idx="150">
                  <c:v>7.3</c:v>
                </c:pt>
                <c:pt idx="151">
                  <c:v>7.3</c:v>
                </c:pt>
                <c:pt idx="152">
                  <c:v>7.3</c:v>
                </c:pt>
                <c:pt idx="153">
                  <c:v>7.3</c:v>
                </c:pt>
                <c:pt idx="154">
                  <c:v>7.3</c:v>
                </c:pt>
                <c:pt idx="155">
                  <c:v>7.3</c:v>
                </c:pt>
                <c:pt idx="156">
                  <c:v>7.3</c:v>
                </c:pt>
                <c:pt idx="157">
                  <c:v>7.3</c:v>
                </c:pt>
                <c:pt idx="158">
                  <c:v>7.3</c:v>
                </c:pt>
                <c:pt idx="159">
                  <c:v>7.3</c:v>
                </c:pt>
                <c:pt idx="160">
                  <c:v>7.3</c:v>
                </c:pt>
                <c:pt idx="161">
                  <c:v>7.3</c:v>
                </c:pt>
                <c:pt idx="162">
                  <c:v>7.3</c:v>
                </c:pt>
                <c:pt idx="163">
                  <c:v>7.3</c:v>
                </c:pt>
                <c:pt idx="164">
                  <c:v>7.3</c:v>
                </c:pt>
                <c:pt idx="165">
                  <c:v>7.3</c:v>
                </c:pt>
                <c:pt idx="166">
                  <c:v>7.3</c:v>
                </c:pt>
                <c:pt idx="167">
                  <c:v>7.3</c:v>
                </c:pt>
                <c:pt idx="168">
                  <c:v>7.3</c:v>
                </c:pt>
                <c:pt idx="169">
                  <c:v>7.3</c:v>
                </c:pt>
                <c:pt idx="170">
                  <c:v>7.3</c:v>
                </c:pt>
                <c:pt idx="171">
                  <c:v>7.3</c:v>
                </c:pt>
                <c:pt idx="172">
                  <c:v>7.3</c:v>
                </c:pt>
                <c:pt idx="173">
                  <c:v>7.3</c:v>
                </c:pt>
                <c:pt idx="174">
                  <c:v>7.3</c:v>
                </c:pt>
                <c:pt idx="175">
                  <c:v>7.3</c:v>
                </c:pt>
                <c:pt idx="176">
                  <c:v>7.3</c:v>
                </c:pt>
                <c:pt idx="177">
                  <c:v>7.3</c:v>
                </c:pt>
                <c:pt idx="178">
                  <c:v>7.3</c:v>
                </c:pt>
                <c:pt idx="179">
                  <c:v>7.3</c:v>
                </c:pt>
                <c:pt idx="180">
                  <c:v>7.3</c:v>
                </c:pt>
                <c:pt idx="181">
                  <c:v>7.3</c:v>
                </c:pt>
                <c:pt idx="182">
                  <c:v>7.3</c:v>
                </c:pt>
                <c:pt idx="183">
                  <c:v>7.3</c:v>
                </c:pt>
                <c:pt idx="184">
                  <c:v>7.3</c:v>
                </c:pt>
                <c:pt idx="185">
                  <c:v>7.3</c:v>
                </c:pt>
                <c:pt idx="186">
                  <c:v>7.3</c:v>
                </c:pt>
                <c:pt idx="187">
                  <c:v>7.3</c:v>
                </c:pt>
                <c:pt idx="188">
                  <c:v>7.3</c:v>
                </c:pt>
                <c:pt idx="189">
                  <c:v>7.3</c:v>
                </c:pt>
                <c:pt idx="190">
                  <c:v>7.3</c:v>
                </c:pt>
                <c:pt idx="191">
                  <c:v>7.3</c:v>
                </c:pt>
                <c:pt idx="192">
                  <c:v>7.3</c:v>
                </c:pt>
                <c:pt idx="193">
                  <c:v>7.3</c:v>
                </c:pt>
                <c:pt idx="194">
                  <c:v>7.3</c:v>
                </c:pt>
                <c:pt idx="195">
                  <c:v>7.3</c:v>
                </c:pt>
                <c:pt idx="196">
                  <c:v>7.3</c:v>
                </c:pt>
                <c:pt idx="197">
                  <c:v>7.3</c:v>
                </c:pt>
                <c:pt idx="198">
                  <c:v>7.3</c:v>
                </c:pt>
                <c:pt idx="199">
                  <c:v>7.3</c:v>
                </c:pt>
                <c:pt idx="200">
                  <c:v>7.3</c:v>
                </c:pt>
                <c:pt idx="201">
                  <c:v>7.3</c:v>
                </c:pt>
                <c:pt idx="202">
                  <c:v>7.3</c:v>
                </c:pt>
                <c:pt idx="203">
                  <c:v>7.3</c:v>
                </c:pt>
                <c:pt idx="204">
                  <c:v>7.3</c:v>
                </c:pt>
                <c:pt idx="205">
                  <c:v>7.3</c:v>
                </c:pt>
                <c:pt idx="206">
                  <c:v>7.3</c:v>
                </c:pt>
                <c:pt idx="207">
                  <c:v>7.3</c:v>
                </c:pt>
                <c:pt idx="208">
                  <c:v>7.3</c:v>
                </c:pt>
                <c:pt idx="209">
                  <c:v>7.3</c:v>
                </c:pt>
                <c:pt idx="210">
                  <c:v>7.3</c:v>
                </c:pt>
                <c:pt idx="211">
                  <c:v>7.3</c:v>
                </c:pt>
                <c:pt idx="212">
                  <c:v>7.3</c:v>
                </c:pt>
                <c:pt idx="213">
                  <c:v>7.3</c:v>
                </c:pt>
                <c:pt idx="214">
                  <c:v>7.3</c:v>
                </c:pt>
                <c:pt idx="215">
                  <c:v>7.3</c:v>
                </c:pt>
                <c:pt idx="216">
                  <c:v>7.3</c:v>
                </c:pt>
                <c:pt idx="217">
                  <c:v>7.3</c:v>
                </c:pt>
                <c:pt idx="218">
                  <c:v>7.3</c:v>
                </c:pt>
                <c:pt idx="219">
                  <c:v>7.3</c:v>
                </c:pt>
                <c:pt idx="220">
                  <c:v>7.3</c:v>
                </c:pt>
                <c:pt idx="221">
                  <c:v>7.3</c:v>
                </c:pt>
                <c:pt idx="222">
                  <c:v>7.3</c:v>
                </c:pt>
                <c:pt idx="223">
                  <c:v>7.3</c:v>
                </c:pt>
                <c:pt idx="224">
                  <c:v>7.3</c:v>
                </c:pt>
                <c:pt idx="225">
                  <c:v>7.3</c:v>
                </c:pt>
                <c:pt idx="226">
                  <c:v>7.3</c:v>
                </c:pt>
                <c:pt idx="227">
                  <c:v>7.3</c:v>
                </c:pt>
                <c:pt idx="228">
                  <c:v>7.3</c:v>
                </c:pt>
                <c:pt idx="229">
                  <c:v>7.3</c:v>
                </c:pt>
                <c:pt idx="230">
                  <c:v>7.3</c:v>
                </c:pt>
                <c:pt idx="231">
                  <c:v>7.3</c:v>
                </c:pt>
                <c:pt idx="232">
                  <c:v>7.3</c:v>
                </c:pt>
                <c:pt idx="233">
                  <c:v>7.3</c:v>
                </c:pt>
                <c:pt idx="234">
                  <c:v>7.3</c:v>
                </c:pt>
                <c:pt idx="235">
                  <c:v>7.3</c:v>
                </c:pt>
                <c:pt idx="236">
                  <c:v>7.3</c:v>
                </c:pt>
                <c:pt idx="237">
                  <c:v>7.3</c:v>
                </c:pt>
                <c:pt idx="238">
                  <c:v>7.3</c:v>
                </c:pt>
                <c:pt idx="239">
                  <c:v>7.3</c:v>
                </c:pt>
                <c:pt idx="240">
                  <c:v>7.3</c:v>
                </c:pt>
                <c:pt idx="241">
                  <c:v>7.3</c:v>
                </c:pt>
                <c:pt idx="242">
                  <c:v>7.3</c:v>
                </c:pt>
                <c:pt idx="243">
                  <c:v>7.3</c:v>
                </c:pt>
                <c:pt idx="244">
                  <c:v>7.3</c:v>
                </c:pt>
                <c:pt idx="245">
                  <c:v>7.3</c:v>
                </c:pt>
                <c:pt idx="246">
                  <c:v>7.3</c:v>
                </c:pt>
                <c:pt idx="247">
                  <c:v>7.3</c:v>
                </c:pt>
                <c:pt idx="248">
                  <c:v>7.3</c:v>
                </c:pt>
                <c:pt idx="249">
                  <c:v>7.3</c:v>
                </c:pt>
                <c:pt idx="250">
                  <c:v>7.3</c:v>
                </c:pt>
                <c:pt idx="251">
                  <c:v>7.3</c:v>
                </c:pt>
                <c:pt idx="252">
                  <c:v>7.3</c:v>
                </c:pt>
                <c:pt idx="253">
                  <c:v>7.3</c:v>
                </c:pt>
                <c:pt idx="254">
                  <c:v>7.3</c:v>
                </c:pt>
                <c:pt idx="255">
                  <c:v>7.3</c:v>
                </c:pt>
                <c:pt idx="256">
                  <c:v>7.3</c:v>
                </c:pt>
                <c:pt idx="257">
                  <c:v>7.3</c:v>
                </c:pt>
                <c:pt idx="258">
                  <c:v>7.3</c:v>
                </c:pt>
                <c:pt idx="259">
                  <c:v>7.3</c:v>
                </c:pt>
                <c:pt idx="260">
                  <c:v>7.3</c:v>
                </c:pt>
                <c:pt idx="261">
                  <c:v>7.3</c:v>
                </c:pt>
                <c:pt idx="262">
                  <c:v>7.3</c:v>
                </c:pt>
                <c:pt idx="263">
                  <c:v>7.3</c:v>
                </c:pt>
                <c:pt idx="264">
                  <c:v>7.3</c:v>
                </c:pt>
                <c:pt idx="265">
                  <c:v>7.3</c:v>
                </c:pt>
                <c:pt idx="266">
                  <c:v>7.3</c:v>
                </c:pt>
                <c:pt idx="267">
                  <c:v>7.3</c:v>
                </c:pt>
                <c:pt idx="268">
                  <c:v>7.3</c:v>
                </c:pt>
                <c:pt idx="269">
                  <c:v>7.3</c:v>
                </c:pt>
                <c:pt idx="270">
                  <c:v>7.3</c:v>
                </c:pt>
                <c:pt idx="271">
                  <c:v>7.3</c:v>
                </c:pt>
                <c:pt idx="272">
                  <c:v>7.3</c:v>
                </c:pt>
                <c:pt idx="273">
                  <c:v>7.3</c:v>
                </c:pt>
                <c:pt idx="274">
                  <c:v>7.3</c:v>
                </c:pt>
                <c:pt idx="275">
                  <c:v>7.3</c:v>
                </c:pt>
                <c:pt idx="276">
                  <c:v>7.3</c:v>
                </c:pt>
                <c:pt idx="277">
                  <c:v>7.3</c:v>
                </c:pt>
                <c:pt idx="278">
                  <c:v>7.3</c:v>
                </c:pt>
                <c:pt idx="279">
                  <c:v>7.3</c:v>
                </c:pt>
                <c:pt idx="280">
                  <c:v>7.3</c:v>
                </c:pt>
                <c:pt idx="281">
                  <c:v>7.3</c:v>
                </c:pt>
                <c:pt idx="282">
                  <c:v>7.3</c:v>
                </c:pt>
                <c:pt idx="283">
                  <c:v>7.3</c:v>
                </c:pt>
                <c:pt idx="284">
                  <c:v>7.3</c:v>
                </c:pt>
                <c:pt idx="285">
                  <c:v>7.3</c:v>
                </c:pt>
                <c:pt idx="286">
                  <c:v>7.3</c:v>
                </c:pt>
                <c:pt idx="287">
                  <c:v>7.3</c:v>
                </c:pt>
                <c:pt idx="288">
                  <c:v>7.3</c:v>
                </c:pt>
                <c:pt idx="289">
                  <c:v>7.3</c:v>
                </c:pt>
                <c:pt idx="290">
                  <c:v>7.3</c:v>
                </c:pt>
                <c:pt idx="291">
                  <c:v>7.3</c:v>
                </c:pt>
                <c:pt idx="292">
                  <c:v>7.3</c:v>
                </c:pt>
                <c:pt idx="293">
                  <c:v>7.3</c:v>
                </c:pt>
                <c:pt idx="294">
                  <c:v>7.3</c:v>
                </c:pt>
                <c:pt idx="295">
                  <c:v>7.3</c:v>
                </c:pt>
                <c:pt idx="296">
                  <c:v>7.3</c:v>
                </c:pt>
                <c:pt idx="297">
                  <c:v>7.3</c:v>
                </c:pt>
                <c:pt idx="298">
                  <c:v>7.3</c:v>
                </c:pt>
                <c:pt idx="299">
                  <c:v>7.3</c:v>
                </c:pt>
                <c:pt idx="300">
                  <c:v>7.3</c:v>
                </c:pt>
                <c:pt idx="301">
                  <c:v>7.3</c:v>
                </c:pt>
                <c:pt idx="302">
                  <c:v>7.3</c:v>
                </c:pt>
                <c:pt idx="303">
                  <c:v>7.3</c:v>
                </c:pt>
                <c:pt idx="304">
                  <c:v>7.3</c:v>
                </c:pt>
                <c:pt idx="305">
                  <c:v>7.3</c:v>
                </c:pt>
                <c:pt idx="306">
                  <c:v>7.3</c:v>
                </c:pt>
                <c:pt idx="307">
                  <c:v>7.3</c:v>
                </c:pt>
                <c:pt idx="308">
                  <c:v>7.3</c:v>
                </c:pt>
                <c:pt idx="309">
                  <c:v>7.3</c:v>
                </c:pt>
                <c:pt idx="310">
                  <c:v>7.3</c:v>
                </c:pt>
                <c:pt idx="311">
                  <c:v>7.3</c:v>
                </c:pt>
                <c:pt idx="312">
                  <c:v>7.3</c:v>
                </c:pt>
                <c:pt idx="313">
                  <c:v>7.3</c:v>
                </c:pt>
                <c:pt idx="314">
                  <c:v>7.3</c:v>
                </c:pt>
                <c:pt idx="315">
                  <c:v>7.3</c:v>
                </c:pt>
                <c:pt idx="316">
                  <c:v>7.3</c:v>
                </c:pt>
                <c:pt idx="317">
                  <c:v>7.3</c:v>
                </c:pt>
                <c:pt idx="318">
                  <c:v>7.3</c:v>
                </c:pt>
                <c:pt idx="319">
                  <c:v>7.3</c:v>
                </c:pt>
                <c:pt idx="320">
                  <c:v>7.3</c:v>
                </c:pt>
                <c:pt idx="321">
                  <c:v>7.3</c:v>
                </c:pt>
                <c:pt idx="322">
                  <c:v>7.3</c:v>
                </c:pt>
                <c:pt idx="323">
                  <c:v>7.3</c:v>
                </c:pt>
                <c:pt idx="324">
                  <c:v>7.3</c:v>
                </c:pt>
                <c:pt idx="325">
                  <c:v>7.3</c:v>
                </c:pt>
                <c:pt idx="326">
                  <c:v>7.3</c:v>
                </c:pt>
                <c:pt idx="327">
                  <c:v>7.3</c:v>
                </c:pt>
                <c:pt idx="328">
                  <c:v>7.3</c:v>
                </c:pt>
                <c:pt idx="329">
                  <c:v>7.3</c:v>
                </c:pt>
                <c:pt idx="330">
                  <c:v>7.3</c:v>
                </c:pt>
                <c:pt idx="331">
                  <c:v>7.3</c:v>
                </c:pt>
                <c:pt idx="332">
                  <c:v>7.3</c:v>
                </c:pt>
                <c:pt idx="333">
                  <c:v>7.3</c:v>
                </c:pt>
                <c:pt idx="334">
                  <c:v>7.3</c:v>
                </c:pt>
                <c:pt idx="335">
                  <c:v>7.3</c:v>
                </c:pt>
                <c:pt idx="336">
                  <c:v>7.3</c:v>
                </c:pt>
                <c:pt idx="337">
                  <c:v>7.3</c:v>
                </c:pt>
                <c:pt idx="338">
                  <c:v>7.3</c:v>
                </c:pt>
                <c:pt idx="339">
                  <c:v>7.3</c:v>
                </c:pt>
                <c:pt idx="340">
                  <c:v>7.3</c:v>
                </c:pt>
                <c:pt idx="341">
                  <c:v>7.3</c:v>
                </c:pt>
                <c:pt idx="342">
                  <c:v>7.3</c:v>
                </c:pt>
                <c:pt idx="343">
                  <c:v>7.3</c:v>
                </c:pt>
                <c:pt idx="344">
                  <c:v>7.3</c:v>
                </c:pt>
                <c:pt idx="345">
                  <c:v>7.3</c:v>
                </c:pt>
                <c:pt idx="346">
                  <c:v>7.3</c:v>
                </c:pt>
                <c:pt idx="347">
                  <c:v>7.3</c:v>
                </c:pt>
                <c:pt idx="348">
                  <c:v>7.3</c:v>
                </c:pt>
                <c:pt idx="349">
                  <c:v>7.3</c:v>
                </c:pt>
                <c:pt idx="350">
                  <c:v>7.3</c:v>
                </c:pt>
                <c:pt idx="351">
                  <c:v>7.3</c:v>
                </c:pt>
                <c:pt idx="352">
                  <c:v>7.3</c:v>
                </c:pt>
                <c:pt idx="353">
                  <c:v>7.3</c:v>
                </c:pt>
                <c:pt idx="354">
                  <c:v>7.3</c:v>
                </c:pt>
                <c:pt idx="355">
                  <c:v>7.3</c:v>
                </c:pt>
                <c:pt idx="356">
                  <c:v>7.3</c:v>
                </c:pt>
                <c:pt idx="357">
                  <c:v>7.3</c:v>
                </c:pt>
                <c:pt idx="358">
                  <c:v>7.3</c:v>
                </c:pt>
                <c:pt idx="359">
                  <c:v>7.3</c:v>
                </c:pt>
                <c:pt idx="360">
                  <c:v>7.3</c:v>
                </c:pt>
                <c:pt idx="361">
                  <c:v>7.3</c:v>
                </c:pt>
                <c:pt idx="362">
                  <c:v>7.3</c:v>
                </c:pt>
                <c:pt idx="363">
                  <c:v>7.3</c:v>
                </c:pt>
                <c:pt idx="364">
                  <c:v>7.3</c:v>
                </c:pt>
                <c:pt idx="365">
                  <c:v>7.3</c:v>
                </c:pt>
                <c:pt idx="366">
                  <c:v>7.3</c:v>
                </c:pt>
                <c:pt idx="367">
                  <c:v>7.3</c:v>
                </c:pt>
                <c:pt idx="368">
                  <c:v>7.3</c:v>
                </c:pt>
                <c:pt idx="369">
                  <c:v>7.3</c:v>
                </c:pt>
                <c:pt idx="370">
                  <c:v>7.3</c:v>
                </c:pt>
                <c:pt idx="371">
                  <c:v>7.3</c:v>
                </c:pt>
                <c:pt idx="372">
                  <c:v>7.3</c:v>
                </c:pt>
                <c:pt idx="373">
                  <c:v>7.3</c:v>
                </c:pt>
                <c:pt idx="374">
                  <c:v>7.3</c:v>
                </c:pt>
                <c:pt idx="375">
                  <c:v>7.3</c:v>
                </c:pt>
                <c:pt idx="376">
                  <c:v>7.3</c:v>
                </c:pt>
                <c:pt idx="377">
                  <c:v>7.3</c:v>
                </c:pt>
                <c:pt idx="378">
                  <c:v>7.3</c:v>
                </c:pt>
                <c:pt idx="379">
                  <c:v>7.3</c:v>
                </c:pt>
                <c:pt idx="380">
                  <c:v>7.3</c:v>
                </c:pt>
                <c:pt idx="381">
                  <c:v>7.3</c:v>
                </c:pt>
                <c:pt idx="382">
                  <c:v>7.3</c:v>
                </c:pt>
                <c:pt idx="383">
                  <c:v>7.3</c:v>
                </c:pt>
                <c:pt idx="384">
                  <c:v>7.3</c:v>
                </c:pt>
                <c:pt idx="385">
                  <c:v>7.3</c:v>
                </c:pt>
                <c:pt idx="386">
                  <c:v>7.3</c:v>
                </c:pt>
                <c:pt idx="387">
                  <c:v>7.3</c:v>
                </c:pt>
                <c:pt idx="388">
                  <c:v>7.3</c:v>
                </c:pt>
                <c:pt idx="389">
                  <c:v>7.3</c:v>
                </c:pt>
                <c:pt idx="390">
                  <c:v>7.3</c:v>
                </c:pt>
                <c:pt idx="391">
                  <c:v>7.3</c:v>
                </c:pt>
                <c:pt idx="392">
                  <c:v>7.3</c:v>
                </c:pt>
                <c:pt idx="393">
                  <c:v>7.3</c:v>
                </c:pt>
                <c:pt idx="394">
                  <c:v>7.3</c:v>
                </c:pt>
                <c:pt idx="395">
                  <c:v>7.3</c:v>
                </c:pt>
                <c:pt idx="396">
                  <c:v>7.3</c:v>
                </c:pt>
                <c:pt idx="397">
                  <c:v>7.3</c:v>
                </c:pt>
                <c:pt idx="398">
                  <c:v>7.3</c:v>
                </c:pt>
                <c:pt idx="399">
                  <c:v>7.3</c:v>
                </c:pt>
                <c:pt idx="400">
                  <c:v>7.3</c:v>
                </c:pt>
                <c:pt idx="401">
                  <c:v>7.3</c:v>
                </c:pt>
                <c:pt idx="402">
                  <c:v>7.3</c:v>
                </c:pt>
                <c:pt idx="403">
                  <c:v>7.3</c:v>
                </c:pt>
                <c:pt idx="404">
                  <c:v>7.3</c:v>
                </c:pt>
                <c:pt idx="405">
                  <c:v>7.3</c:v>
                </c:pt>
                <c:pt idx="406">
                  <c:v>7.3</c:v>
                </c:pt>
                <c:pt idx="407">
                  <c:v>7.3</c:v>
                </c:pt>
                <c:pt idx="408">
                  <c:v>7.3</c:v>
                </c:pt>
                <c:pt idx="409">
                  <c:v>7.3</c:v>
                </c:pt>
                <c:pt idx="410">
                  <c:v>7.3</c:v>
                </c:pt>
                <c:pt idx="411">
                  <c:v>7.3</c:v>
                </c:pt>
                <c:pt idx="412">
                  <c:v>7.3</c:v>
                </c:pt>
                <c:pt idx="413">
                  <c:v>7.3</c:v>
                </c:pt>
                <c:pt idx="414">
                  <c:v>7.3</c:v>
                </c:pt>
                <c:pt idx="415">
                  <c:v>7.3</c:v>
                </c:pt>
                <c:pt idx="416">
                  <c:v>7.3</c:v>
                </c:pt>
                <c:pt idx="417">
                  <c:v>7.3</c:v>
                </c:pt>
                <c:pt idx="418">
                  <c:v>7.3</c:v>
                </c:pt>
                <c:pt idx="419">
                  <c:v>7.3</c:v>
                </c:pt>
                <c:pt idx="420">
                  <c:v>7.3</c:v>
                </c:pt>
                <c:pt idx="421">
                  <c:v>7.3</c:v>
                </c:pt>
                <c:pt idx="422">
                  <c:v>7.3</c:v>
                </c:pt>
                <c:pt idx="423">
                  <c:v>7.3</c:v>
                </c:pt>
                <c:pt idx="424">
                  <c:v>7.3</c:v>
                </c:pt>
                <c:pt idx="425">
                  <c:v>7.3</c:v>
                </c:pt>
                <c:pt idx="426">
                  <c:v>7.3</c:v>
                </c:pt>
                <c:pt idx="427">
                  <c:v>7.3</c:v>
                </c:pt>
                <c:pt idx="428">
                  <c:v>7.3</c:v>
                </c:pt>
                <c:pt idx="429">
                  <c:v>7.3</c:v>
                </c:pt>
                <c:pt idx="430">
                  <c:v>7.3</c:v>
                </c:pt>
                <c:pt idx="431">
                  <c:v>7.3</c:v>
                </c:pt>
                <c:pt idx="432">
                  <c:v>7.3</c:v>
                </c:pt>
                <c:pt idx="433">
                  <c:v>7.3</c:v>
                </c:pt>
                <c:pt idx="434">
                  <c:v>7.3</c:v>
                </c:pt>
                <c:pt idx="435">
                  <c:v>7.3</c:v>
                </c:pt>
                <c:pt idx="436">
                  <c:v>7.3</c:v>
                </c:pt>
                <c:pt idx="437">
                  <c:v>7.3</c:v>
                </c:pt>
                <c:pt idx="438">
                  <c:v>7.3</c:v>
                </c:pt>
                <c:pt idx="439">
                  <c:v>7.3</c:v>
                </c:pt>
                <c:pt idx="440">
                  <c:v>7.3</c:v>
                </c:pt>
                <c:pt idx="441">
                  <c:v>7.3</c:v>
                </c:pt>
                <c:pt idx="442">
                  <c:v>7.3</c:v>
                </c:pt>
                <c:pt idx="443">
                  <c:v>7.3</c:v>
                </c:pt>
                <c:pt idx="444">
                  <c:v>7.3</c:v>
                </c:pt>
                <c:pt idx="445">
                  <c:v>7.3</c:v>
                </c:pt>
                <c:pt idx="446">
                  <c:v>7.3</c:v>
                </c:pt>
                <c:pt idx="447">
                  <c:v>7.3</c:v>
                </c:pt>
                <c:pt idx="448">
                  <c:v>7.3</c:v>
                </c:pt>
                <c:pt idx="449">
                  <c:v>7.3</c:v>
                </c:pt>
                <c:pt idx="450">
                  <c:v>7.3</c:v>
                </c:pt>
              </c:numCache>
            </c:numRef>
          </c:val>
        </c:ser>
        <c:ser>
          <c:idx val="2"/>
          <c:order val="1"/>
          <c:tx>
            <c:strRef>
              <c:f>GraphiqueS6!$I$2</c:f>
              <c:strCache>
                <c:ptCount val="1"/>
                <c:pt idx="0">
                  <c:v>Tarif chargé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GraphiqueS6!$A$4:$A$454</c:f>
              <c:numCache>
                <c:formatCode>#,##0</c:formatCode>
                <c:ptCount val="451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  <c:pt idx="11">
                  <c:v>5500</c:v>
                </c:pt>
                <c:pt idx="12">
                  <c:v>6000</c:v>
                </c:pt>
                <c:pt idx="13">
                  <c:v>6500</c:v>
                </c:pt>
                <c:pt idx="14">
                  <c:v>7000</c:v>
                </c:pt>
                <c:pt idx="15">
                  <c:v>7500</c:v>
                </c:pt>
                <c:pt idx="16">
                  <c:v>8000</c:v>
                </c:pt>
                <c:pt idx="17">
                  <c:v>8500</c:v>
                </c:pt>
                <c:pt idx="18">
                  <c:v>9000</c:v>
                </c:pt>
                <c:pt idx="19">
                  <c:v>9500</c:v>
                </c:pt>
                <c:pt idx="20">
                  <c:v>10000</c:v>
                </c:pt>
                <c:pt idx="21">
                  <c:v>10500</c:v>
                </c:pt>
                <c:pt idx="22">
                  <c:v>11000</c:v>
                </c:pt>
                <c:pt idx="23">
                  <c:v>11500</c:v>
                </c:pt>
                <c:pt idx="24">
                  <c:v>12000</c:v>
                </c:pt>
                <c:pt idx="25">
                  <c:v>12500</c:v>
                </c:pt>
                <c:pt idx="26">
                  <c:v>13000</c:v>
                </c:pt>
                <c:pt idx="27">
                  <c:v>13500</c:v>
                </c:pt>
                <c:pt idx="28">
                  <c:v>14000</c:v>
                </c:pt>
                <c:pt idx="29">
                  <c:v>14500</c:v>
                </c:pt>
                <c:pt idx="30">
                  <c:v>15000</c:v>
                </c:pt>
                <c:pt idx="31">
                  <c:v>15500</c:v>
                </c:pt>
                <c:pt idx="32">
                  <c:v>16000</c:v>
                </c:pt>
                <c:pt idx="33">
                  <c:v>16500</c:v>
                </c:pt>
                <c:pt idx="34">
                  <c:v>17000</c:v>
                </c:pt>
                <c:pt idx="35">
                  <c:v>17500</c:v>
                </c:pt>
                <c:pt idx="36">
                  <c:v>18000</c:v>
                </c:pt>
                <c:pt idx="37">
                  <c:v>18500</c:v>
                </c:pt>
                <c:pt idx="38">
                  <c:v>19000</c:v>
                </c:pt>
                <c:pt idx="39">
                  <c:v>19500</c:v>
                </c:pt>
                <c:pt idx="40">
                  <c:v>20000</c:v>
                </c:pt>
                <c:pt idx="41">
                  <c:v>20500</c:v>
                </c:pt>
                <c:pt idx="42">
                  <c:v>21000</c:v>
                </c:pt>
                <c:pt idx="43">
                  <c:v>21500</c:v>
                </c:pt>
                <c:pt idx="44">
                  <c:v>22000</c:v>
                </c:pt>
                <c:pt idx="45">
                  <c:v>22500</c:v>
                </c:pt>
                <c:pt idx="46">
                  <c:v>23000</c:v>
                </c:pt>
                <c:pt idx="47">
                  <c:v>23500</c:v>
                </c:pt>
                <c:pt idx="48">
                  <c:v>24000</c:v>
                </c:pt>
                <c:pt idx="49">
                  <c:v>24500</c:v>
                </c:pt>
                <c:pt idx="50">
                  <c:v>25000</c:v>
                </c:pt>
                <c:pt idx="51">
                  <c:v>25500</c:v>
                </c:pt>
                <c:pt idx="52">
                  <c:v>26000</c:v>
                </c:pt>
                <c:pt idx="53">
                  <c:v>26500</c:v>
                </c:pt>
                <c:pt idx="54">
                  <c:v>27000</c:v>
                </c:pt>
                <c:pt idx="55">
                  <c:v>27500</c:v>
                </c:pt>
                <c:pt idx="56">
                  <c:v>28000</c:v>
                </c:pt>
                <c:pt idx="57">
                  <c:v>28500</c:v>
                </c:pt>
                <c:pt idx="58">
                  <c:v>29000</c:v>
                </c:pt>
                <c:pt idx="59">
                  <c:v>29500</c:v>
                </c:pt>
                <c:pt idx="60">
                  <c:v>30000</c:v>
                </c:pt>
                <c:pt idx="61">
                  <c:v>30500</c:v>
                </c:pt>
                <c:pt idx="62">
                  <c:v>31000</c:v>
                </c:pt>
                <c:pt idx="63">
                  <c:v>31500</c:v>
                </c:pt>
                <c:pt idx="64">
                  <c:v>32000</c:v>
                </c:pt>
                <c:pt idx="65">
                  <c:v>32500</c:v>
                </c:pt>
                <c:pt idx="66">
                  <c:v>33000</c:v>
                </c:pt>
                <c:pt idx="67">
                  <c:v>33500</c:v>
                </c:pt>
                <c:pt idx="68">
                  <c:v>34000</c:v>
                </c:pt>
                <c:pt idx="69">
                  <c:v>34500</c:v>
                </c:pt>
                <c:pt idx="70">
                  <c:v>35000</c:v>
                </c:pt>
                <c:pt idx="71">
                  <c:v>35500</c:v>
                </c:pt>
                <c:pt idx="72">
                  <c:v>36000</c:v>
                </c:pt>
                <c:pt idx="73">
                  <c:v>36500</c:v>
                </c:pt>
                <c:pt idx="74">
                  <c:v>37000</c:v>
                </c:pt>
                <c:pt idx="75">
                  <c:v>37500</c:v>
                </c:pt>
                <c:pt idx="76">
                  <c:v>38000</c:v>
                </c:pt>
                <c:pt idx="77">
                  <c:v>38500</c:v>
                </c:pt>
                <c:pt idx="78">
                  <c:v>39000</c:v>
                </c:pt>
                <c:pt idx="79">
                  <c:v>39500</c:v>
                </c:pt>
                <c:pt idx="80">
                  <c:v>40000</c:v>
                </c:pt>
                <c:pt idx="81">
                  <c:v>40500</c:v>
                </c:pt>
                <c:pt idx="82">
                  <c:v>41000</c:v>
                </c:pt>
                <c:pt idx="83">
                  <c:v>41500</c:v>
                </c:pt>
                <c:pt idx="84">
                  <c:v>42000</c:v>
                </c:pt>
                <c:pt idx="85">
                  <c:v>42500</c:v>
                </c:pt>
                <c:pt idx="86">
                  <c:v>43000</c:v>
                </c:pt>
                <c:pt idx="87">
                  <c:v>43500</c:v>
                </c:pt>
                <c:pt idx="88">
                  <c:v>44000</c:v>
                </c:pt>
                <c:pt idx="89">
                  <c:v>44500</c:v>
                </c:pt>
                <c:pt idx="90">
                  <c:v>45000</c:v>
                </c:pt>
                <c:pt idx="91">
                  <c:v>45500</c:v>
                </c:pt>
                <c:pt idx="92">
                  <c:v>46000</c:v>
                </c:pt>
                <c:pt idx="93">
                  <c:v>46500</c:v>
                </c:pt>
                <c:pt idx="94">
                  <c:v>47000</c:v>
                </c:pt>
                <c:pt idx="95">
                  <c:v>47500</c:v>
                </c:pt>
                <c:pt idx="96">
                  <c:v>48000</c:v>
                </c:pt>
                <c:pt idx="97">
                  <c:v>48500</c:v>
                </c:pt>
                <c:pt idx="98">
                  <c:v>49000</c:v>
                </c:pt>
                <c:pt idx="99">
                  <c:v>49500</c:v>
                </c:pt>
                <c:pt idx="100">
                  <c:v>50000</c:v>
                </c:pt>
                <c:pt idx="101">
                  <c:v>50500</c:v>
                </c:pt>
                <c:pt idx="102">
                  <c:v>51000</c:v>
                </c:pt>
                <c:pt idx="103">
                  <c:v>51500</c:v>
                </c:pt>
                <c:pt idx="104">
                  <c:v>52000</c:v>
                </c:pt>
                <c:pt idx="105">
                  <c:v>52500</c:v>
                </c:pt>
                <c:pt idx="106">
                  <c:v>53000</c:v>
                </c:pt>
                <c:pt idx="107">
                  <c:v>53500</c:v>
                </c:pt>
                <c:pt idx="108">
                  <c:v>54000</c:v>
                </c:pt>
                <c:pt idx="109">
                  <c:v>54500</c:v>
                </c:pt>
                <c:pt idx="110">
                  <c:v>55000</c:v>
                </c:pt>
                <c:pt idx="111">
                  <c:v>55500</c:v>
                </c:pt>
                <c:pt idx="112">
                  <c:v>56000</c:v>
                </c:pt>
                <c:pt idx="113">
                  <c:v>56500</c:v>
                </c:pt>
                <c:pt idx="114">
                  <c:v>57000</c:v>
                </c:pt>
                <c:pt idx="115">
                  <c:v>57500</c:v>
                </c:pt>
                <c:pt idx="116">
                  <c:v>58000</c:v>
                </c:pt>
                <c:pt idx="117">
                  <c:v>58500</c:v>
                </c:pt>
                <c:pt idx="118">
                  <c:v>59000</c:v>
                </c:pt>
                <c:pt idx="119">
                  <c:v>59500</c:v>
                </c:pt>
                <c:pt idx="120">
                  <c:v>60000</c:v>
                </c:pt>
                <c:pt idx="121">
                  <c:v>60500</c:v>
                </c:pt>
                <c:pt idx="122">
                  <c:v>61000</c:v>
                </c:pt>
                <c:pt idx="123">
                  <c:v>61500</c:v>
                </c:pt>
                <c:pt idx="124">
                  <c:v>62000</c:v>
                </c:pt>
                <c:pt idx="125">
                  <c:v>62500</c:v>
                </c:pt>
                <c:pt idx="126">
                  <c:v>63000</c:v>
                </c:pt>
                <c:pt idx="127">
                  <c:v>63500</c:v>
                </c:pt>
                <c:pt idx="128">
                  <c:v>64000</c:v>
                </c:pt>
                <c:pt idx="129">
                  <c:v>64500</c:v>
                </c:pt>
                <c:pt idx="130">
                  <c:v>65000</c:v>
                </c:pt>
                <c:pt idx="131">
                  <c:v>65500</c:v>
                </c:pt>
                <c:pt idx="132">
                  <c:v>66000</c:v>
                </c:pt>
                <c:pt idx="133">
                  <c:v>66500</c:v>
                </c:pt>
                <c:pt idx="134">
                  <c:v>67000</c:v>
                </c:pt>
                <c:pt idx="135">
                  <c:v>67500</c:v>
                </c:pt>
                <c:pt idx="136">
                  <c:v>68000</c:v>
                </c:pt>
                <c:pt idx="137">
                  <c:v>68500</c:v>
                </c:pt>
                <c:pt idx="138">
                  <c:v>69000</c:v>
                </c:pt>
                <c:pt idx="139">
                  <c:v>69500</c:v>
                </c:pt>
                <c:pt idx="140">
                  <c:v>70000</c:v>
                </c:pt>
                <c:pt idx="141">
                  <c:v>70500</c:v>
                </c:pt>
                <c:pt idx="142">
                  <c:v>71000</c:v>
                </c:pt>
                <c:pt idx="143">
                  <c:v>71500</c:v>
                </c:pt>
                <c:pt idx="144">
                  <c:v>72000</c:v>
                </c:pt>
                <c:pt idx="145">
                  <c:v>72500</c:v>
                </c:pt>
                <c:pt idx="146">
                  <c:v>73000</c:v>
                </c:pt>
                <c:pt idx="147">
                  <c:v>73500</c:v>
                </c:pt>
                <c:pt idx="148">
                  <c:v>74000</c:v>
                </c:pt>
                <c:pt idx="149">
                  <c:v>74500</c:v>
                </c:pt>
                <c:pt idx="150">
                  <c:v>75000</c:v>
                </c:pt>
                <c:pt idx="151">
                  <c:v>75500</c:v>
                </c:pt>
                <c:pt idx="152">
                  <c:v>76000</c:v>
                </c:pt>
                <c:pt idx="153">
                  <c:v>76500</c:v>
                </c:pt>
                <c:pt idx="154">
                  <c:v>77000</c:v>
                </c:pt>
                <c:pt idx="155">
                  <c:v>77500</c:v>
                </c:pt>
                <c:pt idx="156">
                  <c:v>78000</c:v>
                </c:pt>
                <c:pt idx="157">
                  <c:v>78500</c:v>
                </c:pt>
                <c:pt idx="158">
                  <c:v>79000</c:v>
                </c:pt>
                <c:pt idx="159">
                  <c:v>79500</c:v>
                </c:pt>
                <c:pt idx="160">
                  <c:v>80000</c:v>
                </c:pt>
                <c:pt idx="161">
                  <c:v>80500</c:v>
                </c:pt>
                <c:pt idx="162">
                  <c:v>81000</c:v>
                </c:pt>
                <c:pt idx="163">
                  <c:v>81500</c:v>
                </c:pt>
                <c:pt idx="164">
                  <c:v>82000</c:v>
                </c:pt>
                <c:pt idx="165">
                  <c:v>82500</c:v>
                </c:pt>
                <c:pt idx="166">
                  <c:v>83000</c:v>
                </c:pt>
                <c:pt idx="167">
                  <c:v>83500</c:v>
                </c:pt>
                <c:pt idx="168">
                  <c:v>84000</c:v>
                </c:pt>
                <c:pt idx="169">
                  <c:v>84500</c:v>
                </c:pt>
                <c:pt idx="170">
                  <c:v>85000</c:v>
                </c:pt>
                <c:pt idx="171">
                  <c:v>85500</c:v>
                </c:pt>
                <c:pt idx="172">
                  <c:v>86000</c:v>
                </c:pt>
                <c:pt idx="173">
                  <c:v>86500</c:v>
                </c:pt>
                <c:pt idx="174">
                  <c:v>87000</c:v>
                </c:pt>
                <c:pt idx="175">
                  <c:v>87500</c:v>
                </c:pt>
                <c:pt idx="176">
                  <c:v>88000</c:v>
                </c:pt>
                <c:pt idx="177">
                  <c:v>88500</c:v>
                </c:pt>
                <c:pt idx="178">
                  <c:v>89000</c:v>
                </c:pt>
                <c:pt idx="179">
                  <c:v>89500</c:v>
                </c:pt>
                <c:pt idx="180">
                  <c:v>90000</c:v>
                </c:pt>
                <c:pt idx="181">
                  <c:v>90500</c:v>
                </c:pt>
                <c:pt idx="182">
                  <c:v>91000</c:v>
                </c:pt>
                <c:pt idx="183">
                  <c:v>91500</c:v>
                </c:pt>
                <c:pt idx="184">
                  <c:v>92000</c:v>
                </c:pt>
                <c:pt idx="185">
                  <c:v>92500</c:v>
                </c:pt>
                <c:pt idx="186">
                  <c:v>93000</c:v>
                </c:pt>
                <c:pt idx="187">
                  <c:v>93500</c:v>
                </c:pt>
                <c:pt idx="188">
                  <c:v>94000</c:v>
                </c:pt>
                <c:pt idx="189">
                  <c:v>94500</c:v>
                </c:pt>
                <c:pt idx="190">
                  <c:v>95000</c:v>
                </c:pt>
                <c:pt idx="191">
                  <c:v>95500</c:v>
                </c:pt>
                <c:pt idx="192">
                  <c:v>96000</c:v>
                </c:pt>
                <c:pt idx="193">
                  <c:v>96500</c:v>
                </c:pt>
                <c:pt idx="194">
                  <c:v>97000</c:v>
                </c:pt>
                <c:pt idx="195">
                  <c:v>97500</c:v>
                </c:pt>
                <c:pt idx="196">
                  <c:v>98000</c:v>
                </c:pt>
                <c:pt idx="197">
                  <c:v>98500</c:v>
                </c:pt>
                <c:pt idx="198">
                  <c:v>99000</c:v>
                </c:pt>
                <c:pt idx="199">
                  <c:v>99500</c:v>
                </c:pt>
                <c:pt idx="200">
                  <c:v>100000</c:v>
                </c:pt>
                <c:pt idx="201">
                  <c:v>100500</c:v>
                </c:pt>
                <c:pt idx="202">
                  <c:v>101000</c:v>
                </c:pt>
                <c:pt idx="203">
                  <c:v>101500</c:v>
                </c:pt>
                <c:pt idx="204">
                  <c:v>102000</c:v>
                </c:pt>
                <c:pt idx="205">
                  <c:v>102500</c:v>
                </c:pt>
                <c:pt idx="206">
                  <c:v>103000</c:v>
                </c:pt>
                <c:pt idx="207">
                  <c:v>103500</c:v>
                </c:pt>
                <c:pt idx="208">
                  <c:v>104000</c:v>
                </c:pt>
                <c:pt idx="209">
                  <c:v>104500</c:v>
                </c:pt>
                <c:pt idx="210">
                  <c:v>105000</c:v>
                </c:pt>
                <c:pt idx="211">
                  <c:v>105500</c:v>
                </c:pt>
                <c:pt idx="212">
                  <c:v>106000</c:v>
                </c:pt>
                <c:pt idx="213">
                  <c:v>106500</c:v>
                </c:pt>
                <c:pt idx="214">
                  <c:v>107000</c:v>
                </c:pt>
                <c:pt idx="215">
                  <c:v>107500</c:v>
                </c:pt>
                <c:pt idx="216">
                  <c:v>108000</c:v>
                </c:pt>
                <c:pt idx="217">
                  <c:v>108500</c:v>
                </c:pt>
                <c:pt idx="218">
                  <c:v>109000</c:v>
                </c:pt>
                <c:pt idx="219">
                  <c:v>109500</c:v>
                </c:pt>
                <c:pt idx="220">
                  <c:v>110000</c:v>
                </c:pt>
                <c:pt idx="221">
                  <c:v>110500</c:v>
                </c:pt>
                <c:pt idx="222">
                  <c:v>111000</c:v>
                </c:pt>
                <c:pt idx="223">
                  <c:v>111500</c:v>
                </c:pt>
                <c:pt idx="224">
                  <c:v>112000</c:v>
                </c:pt>
                <c:pt idx="225">
                  <c:v>112500</c:v>
                </c:pt>
                <c:pt idx="226">
                  <c:v>113000</c:v>
                </c:pt>
                <c:pt idx="227">
                  <c:v>113500</c:v>
                </c:pt>
                <c:pt idx="228">
                  <c:v>114000</c:v>
                </c:pt>
                <c:pt idx="229">
                  <c:v>114500</c:v>
                </c:pt>
                <c:pt idx="230">
                  <c:v>115000</c:v>
                </c:pt>
                <c:pt idx="231">
                  <c:v>115500</c:v>
                </c:pt>
                <c:pt idx="232">
                  <c:v>116000</c:v>
                </c:pt>
                <c:pt idx="233">
                  <c:v>116500</c:v>
                </c:pt>
                <c:pt idx="234">
                  <c:v>117000</c:v>
                </c:pt>
                <c:pt idx="235">
                  <c:v>117500</c:v>
                </c:pt>
                <c:pt idx="236">
                  <c:v>118000</c:v>
                </c:pt>
                <c:pt idx="237">
                  <c:v>118500</c:v>
                </c:pt>
                <c:pt idx="238">
                  <c:v>119000</c:v>
                </c:pt>
                <c:pt idx="239">
                  <c:v>119500</c:v>
                </c:pt>
                <c:pt idx="240">
                  <c:v>120000</c:v>
                </c:pt>
                <c:pt idx="241">
                  <c:v>120500</c:v>
                </c:pt>
                <c:pt idx="242">
                  <c:v>121000</c:v>
                </c:pt>
                <c:pt idx="243">
                  <c:v>121500</c:v>
                </c:pt>
                <c:pt idx="244">
                  <c:v>122000</c:v>
                </c:pt>
                <c:pt idx="245">
                  <c:v>122500</c:v>
                </c:pt>
                <c:pt idx="246">
                  <c:v>123000</c:v>
                </c:pt>
                <c:pt idx="247">
                  <c:v>123500</c:v>
                </c:pt>
                <c:pt idx="248">
                  <c:v>124000</c:v>
                </c:pt>
                <c:pt idx="249">
                  <c:v>124500</c:v>
                </c:pt>
                <c:pt idx="250">
                  <c:v>125000</c:v>
                </c:pt>
                <c:pt idx="251">
                  <c:v>125500</c:v>
                </c:pt>
                <c:pt idx="252">
                  <c:v>126000</c:v>
                </c:pt>
                <c:pt idx="253">
                  <c:v>126500</c:v>
                </c:pt>
                <c:pt idx="254">
                  <c:v>127000</c:v>
                </c:pt>
                <c:pt idx="255">
                  <c:v>127500</c:v>
                </c:pt>
                <c:pt idx="256">
                  <c:v>128000</c:v>
                </c:pt>
                <c:pt idx="257">
                  <c:v>128500</c:v>
                </c:pt>
                <c:pt idx="258">
                  <c:v>129000</c:v>
                </c:pt>
                <c:pt idx="259">
                  <c:v>129500</c:v>
                </c:pt>
                <c:pt idx="260">
                  <c:v>130000</c:v>
                </c:pt>
                <c:pt idx="261">
                  <c:v>130500</c:v>
                </c:pt>
                <c:pt idx="262">
                  <c:v>131000</c:v>
                </c:pt>
                <c:pt idx="263">
                  <c:v>131500</c:v>
                </c:pt>
                <c:pt idx="264">
                  <c:v>132000</c:v>
                </c:pt>
                <c:pt idx="265">
                  <c:v>132500</c:v>
                </c:pt>
                <c:pt idx="266">
                  <c:v>133000</c:v>
                </c:pt>
                <c:pt idx="267">
                  <c:v>133500</c:v>
                </c:pt>
                <c:pt idx="268">
                  <c:v>134000</c:v>
                </c:pt>
                <c:pt idx="269">
                  <c:v>134500</c:v>
                </c:pt>
                <c:pt idx="270">
                  <c:v>135000</c:v>
                </c:pt>
                <c:pt idx="271">
                  <c:v>135500</c:v>
                </c:pt>
                <c:pt idx="272">
                  <c:v>136000</c:v>
                </c:pt>
                <c:pt idx="273">
                  <c:v>136500</c:v>
                </c:pt>
                <c:pt idx="274">
                  <c:v>137000</c:v>
                </c:pt>
                <c:pt idx="275">
                  <c:v>137500</c:v>
                </c:pt>
                <c:pt idx="276">
                  <c:v>138000</c:v>
                </c:pt>
                <c:pt idx="277">
                  <c:v>138500</c:v>
                </c:pt>
                <c:pt idx="278">
                  <c:v>139000</c:v>
                </c:pt>
                <c:pt idx="279">
                  <c:v>139500</c:v>
                </c:pt>
                <c:pt idx="280">
                  <c:v>140000</c:v>
                </c:pt>
                <c:pt idx="281">
                  <c:v>140500</c:v>
                </c:pt>
                <c:pt idx="282">
                  <c:v>141000</c:v>
                </c:pt>
                <c:pt idx="283">
                  <c:v>141500</c:v>
                </c:pt>
                <c:pt idx="284">
                  <c:v>142000</c:v>
                </c:pt>
                <c:pt idx="285">
                  <c:v>142500</c:v>
                </c:pt>
                <c:pt idx="286">
                  <c:v>143000</c:v>
                </c:pt>
                <c:pt idx="287">
                  <c:v>143500</c:v>
                </c:pt>
                <c:pt idx="288">
                  <c:v>144000</c:v>
                </c:pt>
                <c:pt idx="289">
                  <c:v>144500</c:v>
                </c:pt>
                <c:pt idx="290">
                  <c:v>145000</c:v>
                </c:pt>
                <c:pt idx="291">
                  <c:v>145500</c:v>
                </c:pt>
                <c:pt idx="292">
                  <c:v>146000</c:v>
                </c:pt>
                <c:pt idx="293">
                  <c:v>146500</c:v>
                </c:pt>
                <c:pt idx="294">
                  <c:v>147000</c:v>
                </c:pt>
                <c:pt idx="295">
                  <c:v>147500</c:v>
                </c:pt>
                <c:pt idx="296">
                  <c:v>148000</c:v>
                </c:pt>
                <c:pt idx="297">
                  <c:v>148500</c:v>
                </c:pt>
                <c:pt idx="298">
                  <c:v>149000</c:v>
                </c:pt>
                <c:pt idx="299">
                  <c:v>149500</c:v>
                </c:pt>
                <c:pt idx="300">
                  <c:v>150000</c:v>
                </c:pt>
                <c:pt idx="301">
                  <c:v>150500</c:v>
                </c:pt>
                <c:pt idx="302">
                  <c:v>151000</c:v>
                </c:pt>
                <c:pt idx="303">
                  <c:v>151500</c:v>
                </c:pt>
                <c:pt idx="304">
                  <c:v>152000</c:v>
                </c:pt>
                <c:pt idx="305">
                  <c:v>152500</c:v>
                </c:pt>
                <c:pt idx="306">
                  <c:v>153000</c:v>
                </c:pt>
                <c:pt idx="307">
                  <c:v>153500</c:v>
                </c:pt>
                <c:pt idx="308">
                  <c:v>154000</c:v>
                </c:pt>
                <c:pt idx="309">
                  <c:v>154500</c:v>
                </c:pt>
                <c:pt idx="310">
                  <c:v>155000</c:v>
                </c:pt>
                <c:pt idx="311">
                  <c:v>155500</c:v>
                </c:pt>
                <c:pt idx="312">
                  <c:v>156000</c:v>
                </c:pt>
                <c:pt idx="313">
                  <c:v>156500</c:v>
                </c:pt>
                <c:pt idx="314">
                  <c:v>157000</c:v>
                </c:pt>
                <c:pt idx="315">
                  <c:v>157500</c:v>
                </c:pt>
                <c:pt idx="316">
                  <c:v>158000</c:v>
                </c:pt>
                <c:pt idx="317">
                  <c:v>158500</c:v>
                </c:pt>
                <c:pt idx="318">
                  <c:v>159000</c:v>
                </c:pt>
                <c:pt idx="319">
                  <c:v>159500</c:v>
                </c:pt>
                <c:pt idx="320">
                  <c:v>160000</c:v>
                </c:pt>
                <c:pt idx="321">
                  <c:v>160500</c:v>
                </c:pt>
                <c:pt idx="322">
                  <c:v>161000</c:v>
                </c:pt>
                <c:pt idx="323">
                  <c:v>161500</c:v>
                </c:pt>
                <c:pt idx="324">
                  <c:v>162000</c:v>
                </c:pt>
                <c:pt idx="325">
                  <c:v>162500</c:v>
                </c:pt>
                <c:pt idx="326">
                  <c:v>163000</c:v>
                </c:pt>
                <c:pt idx="327">
                  <c:v>163500</c:v>
                </c:pt>
                <c:pt idx="328">
                  <c:v>164000</c:v>
                </c:pt>
                <c:pt idx="329">
                  <c:v>164500</c:v>
                </c:pt>
                <c:pt idx="330">
                  <c:v>165000</c:v>
                </c:pt>
                <c:pt idx="331">
                  <c:v>165500</c:v>
                </c:pt>
                <c:pt idx="332">
                  <c:v>166000</c:v>
                </c:pt>
                <c:pt idx="333">
                  <c:v>166500</c:v>
                </c:pt>
                <c:pt idx="334">
                  <c:v>167000</c:v>
                </c:pt>
                <c:pt idx="335">
                  <c:v>167500</c:v>
                </c:pt>
                <c:pt idx="336">
                  <c:v>168000</c:v>
                </c:pt>
                <c:pt idx="337">
                  <c:v>168500</c:v>
                </c:pt>
                <c:pt idx="338">
                  <c:v>169000</c:v>
                </c:pt>
                <c:pt idx="339">
                  <c:v>169500</c:v>
                </c:pt>
                <c:pt idx="340">
                  <c:v>170000</c:v>
                </c:pt>
                <c:pt idx="341">
                  <c:v>170500</c:v>
                </c:pt>
                <c:pt idx="342">
                  <c:v>171000</c:v>
                </c:pt>
                <c:pt idx="343">
                  <c:v>171500</c:v>
                </c:pt>
                <c:pt idx="344">
                  <c:v>172000</c:v>
                </c:pt>
                <c:pt idx="345">
                  <c:v>172500</c:v>
                </c:pt>
                <c:pt idx="346">
                  <c:v>173000</c:v>
                </c:pt>
                <c:pt idx="347">
                  <c:v>173500</c:v>
                </c:pt>
                <c:pt idx="348">
                  <c:v>174000</c:v>
                </c:pt>
                <c:pt idx="349">
                  <c:v>174500</c:v>
                </c:pt>
                <c:pt idx="350">
                  <c:v>175000</c:v>
                </c:pt>
                <c:pt idx="351">
                  <c:v>175500</c:v>
                </c:pt>
                <c:pt idx="352">
                  <c:v>176000</c:v>
                </c:pt>
                <c:pt idx="353">
                  <c:v>176500</c:v>
                </c:pt>
                <c:pt idx="354">
                  <c:v>177000</c:v>
                </c:pt>
                <c:pt idx="355">
                  <c:v>177500</c:v>
                </c:pt>
                <c:pt idx="356">
                  <c:v>178000</c:v>
                </c:pt>
                <c:pt idx="357">
                  <c:v>178500</c:v>
                </c:pt>
                <c:pt idx="358">
                  <c:v>179000</c:v>
                </c:pt>
                <c:pt idx="359">
                  <c:v>179500</c:v>
                </c:pt>
                <c:pt idx="360">
                  <c:v>180000</c:v>
                </c:pt>
                <c:pt idx="361">
                  <c:v>180500</c:v>
                </c:pt>
                <c:pt idx="362">
                  <c:v>181000</c:v>
                </c:pt>
                <c:pt idx="363">
                  <c:v>181500</c:v>
                </c:pt>
                <c:pt idx="364">
                  <c:v>182000</c:v>
                </c:pt>
                <c:pt idx="365">
                  <c:v>182500</c:v>
                </c:pt>
                <c:pt idx="366">
                  <c:v>183000</c:v>
                </c:pt>
                <c:pt idx="367">
                  <c:v>183500</c:v>
                </c:pt>
                <c:pt idx="368">
                  <c:v>184000</c:v>
                </c:pt>
                <c:pt idx="369">
                  <c:v>184500</c:v>
                </c:pt>
                <c:pt idx="370">
                  <c:v>185000</c:v>
                </c:pt>
                <c:pt idx="371">
                  <c:v>185500</c:v>
                </c:pt>
                <c:pt idx="372">
                  <c:v>186000</c:v>
                </c:pt>
                <c:pt idx="373">
                  <c:v>186500</c:v>
                </c:pt>
                <c:pt idx="374">
                  <c:v>187000</c:v>
                </c:pt>
                <c:pt idx="375">
                  <c:v>187500</c:v>
                </c:pt>
                <c:pt idx="376">
                  <c:v>188000</c:v>
                </c:pt>
                <c:pt idx="377">
                  <c:v>188500</c:v>
                </c:pt>
                <c:pt idx="378">
                  <c:v>189000</c:v>
                </c:pt>
                <c:pt idx="379">
                  <c:v>189500</c:v>
                </c:pt>
                <c:pt idx="380">
                  <c:v>190000</c:v>
                </c:pt>
                <c:pt idx="381">
                  <c:v>190500</c:v>
                </c:pt>
                <c:pt idx="382">
                  <c:v>191000</c:v>
                </c:pt>
                <c:pt idx="383">
                  <c:v>191500</c:v>
                </c:pt>
                <c:pt idx="384">
                  <c:v>192000</c:v>
                </c:pt>
                <c:pt idx="385">
                  <c:v>192500</c:v>
                </c:pt>
                <c:pt idx="386">
                  <c:v>193000</c:v>
                </c:pt>
                <c:pt idx="387">
                  <c:v>193500</c:v>
                </c:pt>
                <c:pt idx="388">
                  <c:v>194000</c:v>
                </c:pt>
                <c:pt idx="389">
                  <c:v>194500</c:v>
                </c:pt>
                <c:pt idx="390">
                  <c:v>195000</c:v>
                </c:pt>
                <c:pt idx="391">
                  <c:v>195500</c:v>
                </c:pt>
                <c:pt idx="392">
                  <c:v>196000</c:v>
                </c:pt>
                <c:pt idx="393">
                  <c:v>196500</c:v>
                </c:pt>
                <c:pt idx="394">
                  <c:v>197000</c:v>
                </c:pt>
                <c:pt idx="395">
                  <c:v>197500</c:v>
                </c:pt>
                <c:pt idx="396">
                  <c:v>198000</c:v>
                </c:pt>
                <c:pt idx="397">
                  <c:v>198500</c:v>
                </c:pt>
                <c:pt idx="398">
                  <c:v>199000</c:v>
                </c:pt>
                <c:pt idx="399">
                  <c:v>199500</c:v>
                </c:pt>
                <c:pt idx="400">
                  <c:v>200000</c:v>
                </c:pt>
                <c:pt idx="401">
                  <c:v>200500</c:v>
                </c:pt>
                <c:pt idx="402">
                  <c:v>201000</c:v>
                </c:pt>
                <c:pt idx="403">
                  <c:v>201500</c:v>
                </c:pt>
                <c:pt idx="404">
                  <c:v>202000</c:v>
                </c:pt>
                <c:pt idx="405">
                  <c:v>202500</c:v>
                </c:pt>
                <c:pt idx="406">
                  <c:v>203000</c:v>
                </c:pt>
                <c:pt idx="407">
                  <c:v>203500</c:v>
                </c:pt>
                <c:pt idx="408">
                  <c:v>204000</c:v>
                </c:pt>
                <c:pt idx="409">
                  <c:v>204500</c:v>
                </c:pt>
                <c:pt idx="410">
                  <c:v>205000</c:v>
                </c:pt>
                <c:pt idx="411">
                  <c:v>205500</c:v>
                </c:pt>
                <c:pt idx="412">
                  <c:v>206000</c:v>
                </c:pt>
                <c:pt idx="413">
                  <c:v>206500</c:v>
                </c:pt>
                <c:pt idx="414">
                  <c:v>207000</c:v>
                </c:pt>
                <c:pt idx="415">
                  <c:v>207500</c:v>
                </c:pt>
                <c:pt idx="416">
                  <c:v>208000</c:v>
                </c:pt>
                <c:pt idx="417">
                  <c:v>208500</c:v>
                </c:pt>
                <c:pt idx="418">
                  <c:v>209000</c:v>
                </c:pt>
                <c:pt idx="419">
                  <c:v>209500</c:v>
                </c:pt>
                <c:pt idx="420">
                  <c:v>210000</c:v>
                </c:pt>
                <c:pt idx="421">
                  <c:v>210500</c:v>
                </c:pt>
                <c:pt idx="422">
                  <c:v>211000</c:v>
                </c:pt>
                <c:pt idx="423">
                  <c:v>211500</c:v>
                </c:pt>
                <c:pt idx="424">
                  <c:v>212000</c:v>
                </c:pt>
                <c:pt idx="425">
                  <c:v>212500</c:v>
                </c:pt>
                <c:pt idx="426">
                  <c:v>213000</c:v>
                </c:pt>
                <c:pt idx="427">
                  <c:v>213500</c:v>
                </c:pt>
                <c:pt idx="428">
                  <c:v>214000</c:v>
                </c:pt>
                <c:pt idx="429">
                  <c:v>214500</c:v>
                </c:pt>
                <c:pt idx="430">
                  <c:v>215000</c:v>
                </c:pt>
                <c:pt idx="431">
                  <c:v>215500</c:v>
                </c:pt>
                <c:pt idx="432">
                  <c:v>216000</c:v>
                </c:pt>
                <c:pt idx="433">
                  <c:v>216500</c:v>
                </c:pt>
                <c:pt idx="434">
                  <c:v>217000</c:v>
                </c:pt>
                <c:pt idx="435">
                  <c:v>217500</c:v>
                </c:pt>
                <c:pt idx="436">
                  <c:v>218000</c:v>
                </c:pt>
                <c:pt idx="437">
                  <c:v>218500</c:v>
                </c:pt>
                <c:pt idx="438">
                  <c:v>219000</c:v>
                </c:pt>
                <c:pt idx="439">
                  <c:v>219500</c:v>
                </c:pt>
                <c:pt idx="440">
                  <c:v>220000</c:v>
                </c:pt>
                <c:pt idx="441">
                  <c:v>220500</c:v>
                </c:pt>
                <c:pt idx="442">
                  <c:v>221000</c:v>
                </c:pt>
                <c:pt idx="443">
                  <c:v>221500</c:v>
                </c:pt>
                <c:pt idx="444">
                  <c:v>222000</c:v>
                </c:pt>
                <c:pt idx="445">
                  <c:v>222500</c:v>
                </c:pt>
                <c:pt idx="446">
                  <c:v>223000</c:v>
                </c:pt>
                <c:pt idx="447">
                  <c:v>223500</c:v>
                </c:pt>
                <c:pt idx="448">
                  <c:v>224000</c:v>
                </c:pt>
                <c:pt idx="449">
                  <c:v>224500</c:v>
                </c:pt>
                <c:pt idx="450">
                  <c:v>225000</c:v>
                </c:pt>
              </c:numCache>
            </c:numRef>
          </c:cat>
          <c:val>
            <c:numRef>
              <c:f>GraphiqueS6!$J$4:$J$454</c:f>
              <c:numCache>
                <c:formatCode>#,##0.00</c:formatCode>
                <c:ptCount val="451"/>
                <c:pt idx="0">
                  <c:v>7.3</c:v>
                </c:pt>
                <c:pt idx="1">
                  <c:v>7.3</c:v>
                </c:pt>
                <c:pt idx="2">
                  <c:v>7.3</c:v>
                </c:pt>
                <c:pt idx="3">
                  <c:v>7.3</c:v>
                </c:pt>
                <c:pt idx="4">
                  <c:v>7.3</c:v>
                </c:pt>
                <c:pt idx="5">
                  <c:v>7.3</c:v>
                </c:pt>
                <c:pt idx="6">
                  <c:v>7.3</c:v>
                </c:pt>
                <c:pt idx="7">
                  <c:v>7.3</c:v>
                </c:pt>
                <c:pt idx="8">
                  <c:v>7.3</c:v>
                </c:pt>
                <c:pt idx="9">
                  <c:v>7.3</c:v>
                </c:pt>
                <c:pt idx="10">
                  <c:v>7.3</c:v>
                </c:pt>
                <c:pt idx="11">
                  <c:v>7.3</c:v>
                </c:pt>
                <c:pt idx="12">
                  <c:v>7.3</c:v>
                </c:pt>
                <c:pt idx="13">
                  <c:v>7.3</c:v>
                </c:pt>
                <c:pt idx="14">
                  <c:v>7.3</c:v>
                </c:pt>
                <c:pt idx="15">
                  <c:v>7.3</c:v>
                </c:pt>
                <c:pt idx="16">
                  <c:v>7.3</c:v>
                </c:pt>
                <c:pt idx="17">
                  <c:v>7.3</c:v>
                </c:pt>
                <c:pt idx="18">
                  <c:v>7.3</c:v>
                </c:pt>
                <c:pt idx="19">
                  <c:v>7.3</c:v>
                </c:pt>
                <c:pt idx="20">
                  <c:v>7.3</c:v>
                </c:pt>
                <c:pt idx="21">
                  <c:v>7.3</c:v>
                </c:pt>
                <c:pt idx="22">
                  <c:v>7.3</c:v>
                </c:pt>
                <c:pt idx="23">
                  <c:v>7.3</c:v>
                </c:pt>
                <c:pt idx="24">
                  <c:v>7.3</c:v>
                </c:pt>
                <c:pt idx="25">
                  <c:v>7.3</c:v>
                </c:pt>
                <c:pt idx="26">
                  <c:v>7.3</c:v>
                </c:pt>
                <c:pt idx="27">
                  <c:v>7.3</c:v>
                </c:pt>
                <c:pt idx="28">
                  <c:v>7.3</c:v>
                </c:pt>
                <c:pt idx="29">
                  <c:v>7.3</c:v>
                </c:pt>
                <c:pt idx="30">
                  <c:v>7.3</c:v>
                </c:pt>
                <c:pt idx="31">
                  <c:v>7.3</c:v>
                </c:pt>
                <c:pt idx="32">
                  <c:v>7.3</c:v>
                </c:pt>
                <c:pt idx="33">
                  <c:v>7.3</c:v>
                </c:pt>
                <c:pt idx="34">
                  <c:v>7.3</c:v>
                </c:pt>
                <c:pt idx="35">
                  <c:v>7.3</c:v>
                </c:pt>
                <c:pt idx="36">
                  <c:v>7.3</c:v>
                </c:pt>
                <c:pt idx="37">
                  <c:v>7.3</c:v>
                </c:pt>
                <c:pt idx="38">
                  <c:v>7.3</c:v>
                </c:pt>
                <c:pt idx="39">
                  <c:v>7.3</c:v>
                </c:pt>
                <c:pt idx="40">
                  <c:v>7.3</c:v>
                </c:pt>
                <c:pt idx="41">
                  <c:v>7.3</c:v>
                </c:pt>
                <c:pt idx="42">
                  <c:v>7.3</c:v>
                </c:pt>
                <c:pt idx="43">
                  <c:v>7.3</c:v>
                </c:pt>
                <c:pt idx="44">
                  <c:v>7.3</c:v>
                </c:pt>
                <c:pt idx="45">
                  <c:v>7.3</c:v>
                </c:pt>
                <c:pt idx="46">
                  <c:v>7.3</c:v>
                </c:pt>
                <c:pt idx="47">
                  <c:v>7.3</c:v>
                </c:pt>
                <c:pt idx="48">
                  <c:v>7.3</c:v>
                </c:pt>
                <c:pt idx="49">
                  <c:v>7.3</c:v>
                </c:pt>
                <c:pt idx="50">
                  <c:v>7.3</c:v>
                </c:pt>
                <c:pt idx="51">
                  <c:v>7.3</c:v>
                </c:pt>
                <c:pt idx="52">
                  <c:v>7.3</c:v>
                </c:pt>
                <c:pt idx="53">
                  <c:v>7.3</c:v>
                </c:pt>
                <c:pt idx="54">
                  <c:v>7.3</c:v>
                </c:pt>
                <c:pt idx="55">
                  <c:v>7.3</c:v>
                </c:pt>
                <c:pt idx="56">
                  <c:v>7.3</c:v>
                </c:pt>
                <c:pt idx="57">
                  <c:v>7.3</c:v>
                </c:pt>
                <c:pt idx="58">
                  <c:v>7.3</c:v>
                </c:pt>
                <c:pt idx="59">
                  <c:v>7.3</c:v>
                </c:pt>
                <c:pt idx="60">
                  <c:v>7.3</c:v>
                </c:pt>
                <c:pt idx="61">
                  <c:v>7.3</c:v>
                </c:pt>
                <c:pt idx="62">
                  <c:v>7.3</c:v>
                </c:pt>
                <c:pt idx="63">
                  <c:v>7.3</c:v>
                </c:pt>
                <c:pt idx="64">
                  <c:v>7.3</c:v>
                </c:pt>
                <c:pt idx="65">
                  <c:v>7.3</c:v>
                </c:pt>
                <c:pt idx="66">
                  <c:v>7.3</c:v>
                </c:pt>
                <c:pt idx="67">
                  <c:v>7.3</c:v>
                </c:pt>
                <c:pt idx="68">
                  <c:v>7.3</c:v>
                </c:pt>
                <c:pt idx="69">
                  <c:v>7.3</c:v>
                </c:pt>
                <c:pt idx="70">
                  <c:v>7.3</c:v>
                </c:pt>
                <c:pt idx="71">
                  <c:v>7.3</c:v>
                </c:pt>
                <c:pt idx="72">
                  <c:v>7.3</c:v>
                </c:pt>
                <c:pt idx="73">
                  <c:v>7.3</c:v>
                </c:pt>
                <c:pt idx="74">
                  <c:v>7.3</c:v>
                </c:pt>
                <c:pt idx="75">
                  <c:v>7.3</c:v>
                </c:pt>
                <c:pt idx="76">
                  <c:v>7.3</c:v>
                </c:pt>
                <c:pt idx="77">
                  <c:v>7.3</c:v>
                </c:pt>
                <c:pt idx="78">
                  <c:v>7.3</c:v>
                </c:pt>
                <c:pt idx="79">
                  <c:v>7.3</c:v>
                </c:pt>
                <c:pt idx="80">
                  <c:v>7.3</c:v>
                </c:pt>
                <c:pt idx="81">
                  <c:v>7.3</c:v>
                </c:pt>
                <c:pt idx="82">
                  <c:v>7.3</c:v>
                </c:pt>
                <c:pt idx="83">
                  <c:v>7.3</c:v>
                </c:pt>
                <c:pt idx="84">
                  <c:v>7.3</c:v>
                </c:pt>
                <c:pt idx="85">
                  <c:v>7.3</c:v>
                </c:pt>
                <c:pt idx="86">
                  <c:v>7.3</c:v>
                </c:pt>
                <c:pt idx="87">
                  <c:v>7.3</c:v>
                </c:pt>
                <c:pt idx="88">
                  <c:v>7.3</c:v>
                </c:pt>
                <c:pt idx="89">
                  <c:v>7.3</c:v>
                </c:pt>
                <c:pt idx="90">
                  <c:v>7.3</c:v>
                </c:pt>
                <c:pt idx="91">
                  <c:v>7.3</c:v>
                </c:pt>
                <c:pt idx="92">
                  <c:v>7.3</c:v>
                </c:pt>
                <c:pt idx="93">
                  <c:v>7.3</c:v>
                </c:pt>
                <c:pt idx="94">
                  <c:v>7.3</c:v>
                </c:pt>
                <c:pt idx="95">
                  <c:v>7.3</c:v>
                </c:pt>
                <c:pt idx="96">
                  <c:v>7.3</c:v>
                </c:pt>
                <c:pt idx="97">
                  <c:v>7.3</c:v>
                </c:pt>
                <c:pt idx="98">
                  <c:v>7.3</c:v>
                </c:pt>
                <c:pt idx="99">
                  <c:v>7.3</c:v>
                </c:pt>
                <c:pt idx="100">
                  <c:v>7.3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8</c:v>
                </c:pt>
                <c:pt idx="131">
                  <c:v>8</c:v>
                </c:pt>
                <c:pt idx="132">
                  <c:v>8</c:v>
                </c:pt>
                <c:pt idx="133">
                  <c:v>8</c:v>
                </c:pt>
                <c:pt idx="134">
                  <c:v>8</c:v>
                </c:pt>
                <c:pt idx="135">
                  <c:v>8</c:v>
                </c:pt>
                <c:pt idx="136">
                  <c:v>8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8</c:v>
                </c:pt>
                <c:pt idx="151">
                  <c:v>8.0750000000000028</c:v>
                </c:pt>
                <c:pt idx="152">
                  <c:v>8.15</c:v>
                </c:pt>
                <c:pt idx="153">
                  <c:v>8.2249999999999996</c:v>
                </c:pt>
                <c:pt idx="154">
                  <c:v>8.3000000000000007</c:v>
                </c:pt>
                <c:pt idx="155">
                  <c:v>8.3750000000000266</c:v>
                </c:pt>
                <c:pt idx="156">
                  <c:v>8.4500000000000028</c:v>
                </c:pt>
                <c:pt idx="157">
                  <c:v>8.5250000000000004</c:v>
                </c:pt>
                <c:pt idx="158">
                  <c:v>8.6</c:v>
                </c:pt>
                <c:pt idx="159">
                  <c:v>8.6750000000000007</c:v>
                </c:pt>
                <c:pt idx="160">
                  <c:v>8.75</c:v>
                </c:pt>
                <c:pt idx="161">
                  <c:v>8.8250000000000028</c:v>
                </c:pt>
                <c:pt idx="162">
                  <c:v>8.9</c:v>
                </c:pt>
                <c:pt idx="163">
                  <c:v>8.9750000000000068</c:v>
                </c:pt>
                <c:pt idx="164">
                  <c:v>9.0500000000000007</c:v>
                </c:pt>
                <c:pt idx="165">
                  <c:v>9.125</c:v>
                </c:pt>
                <c:pt idx="166">
                  <c:v>9.2000000000000011</c:v>
                </c:pt>
                <c:pt idx="167">
                  <c:v>9.2750000000000004</c:v>
                </c:pt>
                <c:pt idx="168">
                  <c:v>9.3500000000000068</c:v>
                </c:pt>
                <c:pt idx="169">
                  <c:v>9.4250000000000007</c:v>
                </c:pt>
                <c:pt idx="170">
                  <c:v>9.5</c:v>
                </c:pt>
                <c:pt idx="171">
                  <c:v>9.5750000000000028</c:v>
                </c:pt>
                <c:pt idx="172">
                  <c:v>9.65</c:v>
                </c:pt>
                <c:pt idx="173">
                  <c:v>9.7249999999999996</c:v>
                </c:pt>
                <c:pt idx="174">
                  <c:v>9.8000000000000007</c:v>
                </c:pt>
                <c:pt idx="175">
                  <c:v>9.8750000000000266</c:v>
                </c:pt>
                <c:pt idx="176">
                  <c:v>9.9500000000000028</c:v>
                </c:pt>
                <c:pt idx="177">
                  <c:v>10.025</c:v>
                </c:pt>
                <c:pt idx="178">
                  <c:v>10.1</c:v>
                </c:pt>
                <c:pt idx="179">
                  <c:v>10.175000000000002</c:v>
                </c:pt>
                <c:pt idx="180">
                  <c:v>10.25</c:v>
                </c:pt>
                <c:pt idx="181">
                  <c:v>10.325000000000006</c:v>
                </c:pt>
                <c:pt idx="182">
                  <c:v>10.4</c:v>
                </c:pt>
                <c:pt idx="183">
                  <c:v>10.475000000000026</c:v>
                </c:pt>
                <c:pt idx="184">
                  <c:v>10.55</c:v>
                </c:pt>
                <c:pt idx="185">
                  <c:v>10.625</c:v>
                </c:pt>
                <c:pt idx="186">
                  <c:v>10.7</c:v>
                </c:pt>
                <c:pt idx="187">
                  <c:v>10.775</c:v>
                </c:pt>
                <c:pt idx="188">
                  <c:v>10.850000000000026</c:v>
                </c:pt>
                <c:pt idx="189">
                  <c:v>10.925000000000002</c:v>
                </c:pt>
                <c:pt idx="190">
                  <c:v>11</c:v>
                </c:pt>
                <c:pt idx="191">
                  <c:v>11.075000000000006</c:v>
                </c:pt>
                <c:pt idx="192">
                  <c:v>11.15</c:v>
                </c:pt>
                <c:pt idx="193">
                  <c:v>11.225</c:v>
                </c:pt>
                <c:pt idx="194">
                  <c:v>11.3</c:v>
                </c:pt>
                <c:pt idx="195">
                  <c:v>11.375000000000076</c:v>
                </c:pt>
                <c:pt idx="196">
                  <c:v>11.450000000000006</c:v>
                </c:pt>
                <c:pt idx="197">
                  <c:v>11.525</c:v>
                </c:pt>
                <c:pt idx="198">
                  <c:v>11.6</c:v>
                </c:pt>
                <c:pt idx="199">
                  <c:v>11.675000000000002</c:v>
                </c:pt>
                <c:pt idx="200">
                  <c:v>11.75</c:v>
                </c:pt>
                <c:pt idx="201">
                  <c:v>11.825000000000006</c:v>
                </c:pt>
                <c:pt idx="202">
                  <c:v>11.900000000000002</c:v>
                </c:pt>
                <c:pt idx="203">
                  <c:v>11.975000000000026</c:v>
                </c:pt>
                <c:pt idx="204">
                  <c:v>12.05</c:v>
                </c:pt>
                <c:pt idx="205">
                  <c:v>12.125</c:v>
                </c:pt>
                <c:pt idx="206">
                  <c:v>12.2</c:v>
                </c:pt>
                <c:pt idx="207">
                  <c:v>12.275</c:v>
                </c:pt>
                <c:pt idx="208">
                  <c:v>12.350000000000026</c:v>
                </c:pt>
                <c:pt idx="209">
                  <c:v>12.425000000000002</c:v>
                </c:pt>
                <c:pt idx="210">
                  <c:v>12.5</c:v>
                </c:pt>
                <c:pt idx="211">
                  <c:v>12.575000000000006</c:v>
                </c:pt>
                <c:pt idx="212">
                  <c:v>12.65</c:v>
                </c:pt>
                <c:pt idx="213">
                  <c:v>12.725</c:v>
                </c:pt>
                <c:pt idx="214">
                  <c:v>12.8</c:v>
                </c:pt>
                <c:pt idx="215">
                  <c:v>12.875000000000076</c:v>
                </c:pt>
                <c:pt idx="216">
                  <c:v>12.950000000000006</c:v>
                </c:pt>
                <c:pt idx="217">
                  <c:v>13.025</c:v>
                </c:pt>
                <c:pt idx="218">
                  <c:v>13.1</c:v>
                </c:pt>
                <c:pt idx="219">
                  <c:v>13.175000000000002</c:v>
                </c:pt>
                <c:pt idx="220">
                  <c:v>13.25</c:v>
                </c:pt>
                <c:pt idx="221">
                  <c:v>13.325000000000006</c:v>
                </c:pt>
                <c:pt idx="222">
                  <c:v>13.400000000000002</c:v>
                </c:pt>
                <c:pt idx="223">
                  <c:v>13.475000000000026</c:v>
                </c:pt>
                <c:pt idx="224">
                  <c:v>13.55</c:v>
                </c:pt>
                <c:pt idx="225">
                  <c:v>13.625</c:v>
                </c:pt>
                <c:pt idx="226">
                  <c:v>13.7</c:v>
                </c:pt>
                <c:pt idx="227">
                  <c:v>13.775</c:v>
                </c:pt>
                <c:pt idx="228">
                  <c:v>13.850000000000026</c:v>
                </c:pt>
                <c:pt idx="229">
                  <c:v>13.925000000000002</c:v>
                </c:pt>
                <c:pt idx="230">
                  <c:v>14</c:v>
                </c:pt>
                <c:pt idx="231">
                  <c:v>14.075000000000006</c:v>
                </c:pt>
                <c:pt idx="232">
                  <c:v>14.15</c:v>
                </c:pt>
                <c:pt idx="233">
                  <c:v>14.225</c:v>
                </c:pt>
                <c:pt idx="234">
                  <c:v>14.3</c:v>
                </c:pt>
                <c:pt idx="235">
                  <c:v>14.375000000000076</c:v>
                </c:pt>
                <c:pt idx="236">
                  <c:v>14.450000000000006</c:v>
                </c:pt>
                <c:pt idx="237">
                  <c:v>14.525</c:v>
                </c:pt>
                <c:pt idx="238">
                  <c:v>14.6</c:v>
                </c:pt>
                <c:pt idx="239">
                  <c:v>14.675000000000002</c:v>
                </c:pt>
                <c:pt idx="240">
                  <c:v>14.75</c:v>
                </c:pt>
                <c:pt idx="241">
                  <c:v>14.825000000000006</c:v>
                </c:pt>
                <c:pt idx="242">
                  <c:v>14.900000000000002</c:v>
                </c:pt>
                <c:pt idx="243">
                  <c:v>14.975000000000026</c:v>
                </c:pt>
                <c:pt idx="244">
                  <c:v>15.05</c:v>
                </c:pt>
                <c:pt idx="245">
                  <c:v>15.125</c:v>
                </c:pt>
                <c:pt idx="246">
                  <c:v>15.2</c:v>
                </c:pt>
                <c:pt idx="247">
                  <c:v>15.275</c:v>
                </c:pt>
                <c:pt idx="248">
                  <c:v>15.350000000000026</c:v>
                </c:pt>
                <c:pt idx="249">
                  <c:v>15.425000000000002</c:v>
                </c:pt>
                <c:pt idx="250">
                  <c:v>15.5</c:v>
                </c:pt>
                <c:pt idx="251">
                  <c:v>15.575000000000006</c:v>
                </c:pt>
                <c:pt idx="252">
                  <c:v>15.65</c:v>
                </c:pt>
                <c:pt idx="253">
                  <c:v>15.725000000000001</c:v>
                </c:pt>
                <c:pt idx="254">
                  <c:v>15.8</c:v>
                </c:pt>
                <c:pt idx="255">
                  <c:v>15.875000000000076</c:v>
                </c:pt>
                <c:pt idx="256">
                  <c:v>15.950000000000006</c:v>
                </c:pt>
                <c:pt idx="257">
                  <c:v>16.024999999999999</c:v>
                </c:pt>
                <c:pt idx="258">
                  <c:v>16.100000000000001</c:v>
                </c:pt>
                <c:pt idx="259">
                  <c:v>16.175000000000001</c:v>
                </c:pt>
                <c:pt idx="260">
                  <c:v>16.25</c:v>
                </c:pt>
                <c:pt idx="261">
                  <c:v>16.324999999999999</c:v>
                </c:pt>
                <c:pt idx="262">
                  <c:v>16.399999999999999</c:v>
                </c:pt>
                <c:pt idx="263">
                  <c:v>16.474999999999987</c:v>
                </c:pt>
                <c:pt idx="264">
                  <c:v>16.55</c:v>
                </c:pt>
                <c:pt idx="265">
                  <c:v>16.625</c:v>
                </c:pt>
                <c:pt idx="266">
                  <c:v>16.7</c:v>
                </c:pt>
                <c:pt idx="267">
                  <c:v>16.774999999999999</c:v>
                </c:pt>
                <c:pt idx="268">
                  <c:v>16.850000000000001</c:v>
                </c:pt>
                <c:pt idx="269">
                  <c:v>16.924999999999986</c:v>
                </c:pt>
                <c:pt idx="270">
                  <c:v>17</c:v>
                </c:pt>
                <c:pt idx="271">
                  <c:v>17.074999999999999</c:v>
                </c:pt>
                <c:pt idx="272">
                  <c:v>17.149999999999999</c:v>
                </c:pt>
                <c:pt idx="273">
                  <c:v>17.224999999999987</c:v>
                </c:pt>
                <c:pt idx="274">
                  <c:v>17.3</c:v>
                </c:pt>
                <c:pt idx="275">
                  <c:v>17.375</c:v>
                </c:pt>
                <c:pt idx="276">
                  <c:v>17.45</c:v>
                </c:pt>
                <c:pt idx="277">
                  <c:v>17.524999999999999</c:v>
                </c:pt>
                <c:pt idx="278">
                  <c:v>17.600000000000001</c:v>
                </c:pt>
                <c:pt idx="279">
                  <c:v>17.675000000000001</c:v>
                </c:pt>
                <c:pt idx="280">
                  <c:v>17.75</c:v>
                </c:pt>
                <c:pt idx="281">
                  <c:v>17.824999999999999</c:v>
                </c:pt>
                <c:pt idx="282">
                  <c:v>17.899999999999999</c:v>
                </c:pt>
                <c:pt idx="283">
                  <c:v>17.974999999999987</c:v>
                </c:pt>
                <c:pt idx="284">
                  <c:v>18.05</c:v>
                </c:pt>
                <c:pt idx="285">
                  <c:v>18.125</c:v>
                </c:pt>
                <c:pt idx="286">
                  <c:v>18.2</c:v>
                </c:pt>
                <c:pt idx="287">
                  <c:v>18.274999999999999</c:v>
                </c:pt>
                <c:pt idx="288">
                  <c:v>18.350000000000001</c:v>
                </c:pt>
                <c:pt idx="289">
                  <c:v>18.424999999999986</c:v>
                </c:pt>
                <c:pt idx="290">
                  <c:v>18.5</c:v>
                </c:pt>
                <c:pt idx="291">
                  <c:v>18.574999999999999</c:v>
                </c:pt>
                <c:pt idx="292">
                  <c:v>18.649999999999999</c:v>
                </c:pt>
                <c:pt idx="293">
                  <c:v>18.724999999999987</c:v>
                </c:pt>
                <c:pt idx="294">
                  <c:v>18.8</c:v>
                </c:pt>
                <c:pt idx="295">
                  <c:v>18.875</c:v>
                </c:pt>
                <c:pt idx="296">
                  <c:v>18.95</c:v>
                </c:pt>
                <c:pt idx="297">
                  <c:v>19.024999999999999</c:v>
                </c:pt>
                <c:pt idx="298">
                  <c:v>19.100000000000001</c:v>
                </c:pt>
                <c:pt idx="299">
                  <c:v>19.175000000000001</c:v>
                </c:pt>
                <c:pt idx="300">
                  <c:v>19.25</c:v>
                </c:pt>
                <c:pt idx="301">
                  <c:v>19.324999999999999</c:v>
                </c:pt>
                <c:pt idx="302">
                  <c:v>19.399999999999999</c:v>
                </c:pt>
                <c:pt idx="303">
                  <c:v>19.474999999999987</c:v>
                </c:pt>
                <c:pt idx="304">
                  <c:v>19.55</c:v>
                </c:pt>
                <c:pt idx="305">
                  <c:v>19.625</c:v>
                </c:pt>
                <c:pt idx="306">
                  <c:v>19.7</c:v>
                </c:pt>
                <c:pt idx="307">
                  <c:v>19.774999999999999</c:v>
                </c:pt>
                <c:pt idx="308">
                  <c:v>19.850000000000001</c:v>
                </c:pt>
                <c:pt idx="309">
                  <c:v>19.924999999999986</c:v>
                </c:pt>
                <c:pt idx="310">
                  <c:v>20</c:v>
                </c:pt>
                <c:pt idx="311">
                  <c:v>20</c:v>
                </c:pt>
                <c:pt idx="312">
                  <c:v>20</c:v>
                </c:pt>
                <c:pt idx="313">
                  <c:v>20</c:v>
                </c:pt>
                <c:pt idx="314">
                  <c:v>20</c:v>
                </c:pt>
                <c:pt idx="315">
                  <c:v>20</c:v>
                </c:pt>
                <c:pt idx="316">
                  <c:v>20</c:v>
                </c:pt>
                <c:pt idx="317">
                  <c:v>20</c:v>
                </c:pt>
                <c:pt idx="318">
                  <c:v>20</c:v>
                </c:pt>
                <c:pt idx="319">
                  <c:v>20</c:v>
                </c:pt>
                <c:pt idx="320">
                  <c:v>20</c:v>
                </c:pt>
                <c:pt idx="321">
                  <c:v>20</c:v>
                </c:pt>
                <c:pt idx="322">
                  <c:v>20</c:v>
                </c:pt>
                <c:pt idx="323">
                  <c:v>20</c:v>
                </c:pt>
                <c:pt idx="324">
                  <c:v>20</c:v>
                </c:pt>
                <c:pt idx="325">
                  <c:v>20</c:v>
                </c:pt>
                <c:pt idx="326">
                  <c:v>20</c:v>
                </c:pt>
                <c:pt idx="327">
                  <c:v>20</c:v>
                </c:pt>
                <c:pt idx="328">
                  <c:v>20</c:v>
                </c:pt>
                <c:pt idx="329">
                  <c:v>20</c:v>
                </c:pt>
                <c:pt idx="330">
                  <c:v>20</c:v>
                </c:pt>
                <c:pt idx="331">
                  <c:v>20</c:v>
                </c:pt>
                <c:pt idx="332">
                  <c:v>20</c:v>
                </c:pt>
                <c:pt idx="333">
                  <c:v>20</c:v>
                </c:pt>
                <c:pt idx="334">
                  <c:v>20</c:v>
                </c:pt>
                <c:pt idx="335">
                  <c:v>20</c:v>
                </c:pt>
                <c:pt idx="336">
                  <c:v>20</c:v>
                </c:pt>
                <c:pt idx="337">
                  <c:v>20</c:v>
                </c:pt>
                <c:pt idx="338">
                  <c:v>20</c:v>
                </c:pt>
                <c:pt idx="339">
                  <c:v>20</c:v>
                </c:pt>
                <c:pt idx="340">
                  <c:v>20</c:v>
                </c:pt>
                <c:pt idx="341">
                  <c:v>20</c:v>
                </c:pt>
                <c:pt idx="342">
                  <c:v>20</c:v>
                </c:pt>
                <c:pt idx="343">
                  <c:v>20</c:v>
                </c:pt>
                <c:pt idx="344">
                  <c:v>20</c:v>
                </c:pt>
                <c:pt idx="345">
                  <c:v>20</c:v>
                </c:pt>
                <c:pt idx="346">
                  <c:v>20</c:v>
                </c:pt>
                <c:pt idx="347">
                  <c:v>20</c:v>
                </c:pt>
                <c:pt idx="348">
                  <c:v>20</c:v>
                </c:pt>
                <c:pt idx="349">
                  <c:v>20</c:v>
                </c:pt>
                <c:pt idx="350">
                  <c:v>20</c:v>
                </c:pt>
                <c:pt idx="351">
                  <c:v>20</c:v>
                </c:pt>
                <c:pt idx="352">
                  <c:v>20</c:v>
                </c:pt>
                <c:pt idx="353">
                  <c:v>20</c:v>
                </c:pt>
                <c:pt idx="354">
                  <c:v>20</c:v>
                </c:pt>
                <c:pt idx="355">
                  <c:v>20</c:v>
                </c:pt>
                <c:pt idx="356">
                  <c:v>20</c:v>
                </c:pt>
                <c:pt idx="357">
                  <c:v>20</c:v>
                </c:pt>
                <c:pt idx="358">
                  <c:v>20</c:v>
                </c:pt>
                <c:pt idx="359">
                  <c:v>20</c:v>
                </c:pt>
                <c:pt idx="360">
                  <c:v>20</c:v>
                </c:pt>
                <c:pt idx="361">
                  <c:v>20</c:v>
                </c:pt>
                <c:pt idx="362">
                  <c:v>20</c:v>
                </c:pt>
                <c:pt idx="363">
                  <c:v>20</c:v>
                </c:pt>
                <c:pt idx="364">
                  <c:v>20</c:v>
                </c:pt>
                <c:pt idx="365">
                  <c:v>20</c:v>
                </c:pt>
                <c:pt idx="366">
                  <c:v>20</c:v>
                </c:pt>
                <c:pt idx="367">
                  <c:v>20</c:v>
                </c:pt>
                <c:pt idx="368">
                  <c:v>20</c:v>
                </c:pt>
                <c:pt idx="369">
                  <c:v>20</c:v>
                </c:pt>
                <c:pt idx="370">
                  <c:v>20</c:v>
                </c:pt>
                <c:pt idx="371">
                  <c:v>20</c:v>
                </c:pt>
                <c:pt idx="372">
                  <c:v>20</c:v>
                </c:pt>
                <c:pt idx="373">
                  <c:v>20</c:v>
                </c:pt>
                <c:pt idx="374">
                  <c:v>20</c:v>
                </c:pt>
                <c:pt idx="375">
                  <c:v>20</c:v>
                </c:pt>
                <c:pt idx="376">
                  <c:v>20</c:v>
                </c:pt>
                <c:pt idx="377">
                  <c:v>20</c:v>
                </c:pt>
                <c:pt idx="378">
                  <c:v>20</c:v>
                </c:pt>
                <c:pt idx="379">
                  <c:v>20</c:v>
                </c:pt>
                <c:pt idx="380">
                  <c:v>20</c:v>
                </c:pt>
                <c:pt idx="381">
                  <c:v>20</c:v>
                </c:pt>
                <c:pt idx="382">
                  <c:v>20</c:v>
                </c:pt>
                <c:pt idx="383">
                  <c:v>20</c:v>
                </c:pt>
                <c:pt idx="384">
                  <c:v>20</c:v>
                </c:pt>
                <c:pt idx="385">
                  <c:v>20</c:v>
                </c:pt>
                <c:pt idx="386">
                  <c:v>20</c:v>
                </c:pt>
                <c:pt idx="387">
                  <c:v>20</c:v>
                </c:pt>
                <c:pt idx="388">
                  <c:v>20</c:v>
                </c:pt>
                <c:pt idx="389">
                  <c:v>20</c:v>
                </c:pt>
                <c:pt idx="390">
                  <c:v>20</c:v>
                </c:pt>
                <c:pt idx="391">
                  <c:v>20</c:v>
                </c:pt>
                <c:pt idx="392">
                  <c:v>20</c:v>
                </c:pt>
                <c:pt idx="393">
                  <c:v>20</c:v>
                </c:pt>
                <c:pt idx="394">
                  <c:v>20</c:v>
                </c:pt>
                <c:pt idx="395">
                  <c:v>20</c:v>
                </c:pt>
                <c:pt idx="396">
                  <c:v>20</c:v>
                </c:pt>
                <c:pt idx="397">
                  <c:v>20</c:v>
                </c:pt>
                <c:pt idx="398">
                  <c:v>20</c:v>
                </c:pt>
                <c:pt idx="399">
                  <c:v>20</c:v>
                </c:pt>
                <c:pt idx="400">
                  <c:v>20</c:v>
                </c:pt>
                <c:pt idx="401">
                  <c:v>20</c:v>
                </c:pt>
                <c:pt idx="402">
                  <c:v>20</c:v>
                </c:pt>
                <c:pt idx="403">
                  <c:v>20</c:v>
                </c:pt>
                <c:pt idx="404">
                  <c:v>20</c:v>
                </c:pt>
                <c:pt idx="405">
                  <c:v>20</c:v>
                </c:pt>
                <c:pt idx="406">
                  <c:v>20</c:v>
                </c:pt>
                <c:pt idx="407">
                  <c:v>20</c:v>
                </c:pt>
                <c:pt idx="408">
                  <c:v>20</c:v>
                </c:pt>
                <c:pt idx="409">
                  <c:v>20</c:v>
                </c:pt>
                <c:pt idx="410">
                  <c:v>20</c:v>
                </c:pt>
                <c:pt idx="411">
                  <c:v>20</c:v>
                </c:pt>
                <c:pt idx="412">
                  <c:v>20</c:v>
                </c:pt>
                <c:pt idx="413">
                  <c:v>20</c:v>
                </c:pt>
                <c:pt idx="414">
                  <c:v>20</c:v>
                </c:pt>
                <c:pt idx="415">
                  <c:v>20</c:v>
                </c:pt>
                <c:pt idx="416">
                  <c:v>20</c:v>
                </c:pt>
                <c:pt idx="417">
                  <c:v>20</c:v>
                </c:pt>
                <c:pt idx="418">
                  <c:v>20</c:v>
                </c:pt>
                <c:pt idx="419">
                  <c:v>20</c:v>
                </c:pt>
                <c:pt idx="420">
                  <c:v>20</c:v>
                </c:pt>
                <c:pt idx="421">
                  <c:v>20</c:v>
                </c:pt>
                <c:pt idx="422">
                  <c:v>20</c:v>
                </c:pt>
                <c:pt idx="423">
                  <c:v>20</c:v>
                </c:pt>
                <c:pt idx="424">
                  <c:v>20</c:v>
                </c:pt>
                <c:pt idx="425">
                  <c:v>20</c:v>
                </c:pt>
                <c:pt idx="426">
                  <c:v>20</c:v>
                </c:pt>
                <c:pt idx="427">
                  <c:v>20</c:v>
                </c:pt>
                <c:pt idx="428">
                  <c:v>20</c:v>
                </c:pt>
                <c:pt idx="429">
                  <c:v>20</c:v>
                </c:pt>
                <c:pt idx="430">
                  <c:v>20</c:v>
                </c:pt>
                <c:pt idx="431">
                  <c:v>20</c:v>
                </c:pt>
                <c:pt idx="432">
                  <c:v>20</c:v>
                </c:pt>
                <c:pt idx="433">
                  <c:v>20</c:v>
                </c:pt>
                <c:pt idx="434">
                  <c:v>20</c:v>
                </c:pt>
                <c:pt idx="435">
                  <c:v>20</c:v>
                </c:pt>
                <c:pt idx="436">
                  <c:v>20</c:v>
                </c:pt>
                <c:pt idx="437">
                  <c:v>20</c:v>
                </c:pt>
                <c:pt idx="438">
                  <c:v>20</c:v>
                </c:pt>
                <c:pt idx="439">
                  <c:v>20</c:v>
                </c:pt>
                <c:pt idx="440">
                  <c:v>20</c:v>
                </c:pt>
                <c:pt idx="441">
                  <c:v>20</c:v>
                </c:pt>
                <c:pt idx="442">
                  <c:v>20</c:v>
                </c:pt>
                <c:pt idx="443">
                  <c:v>20</c:v>
                </c:pt>
                <c:pt idx="444">
                  <c:v>20</c:v>
                </c:pt>
                <c:pt idx="445">
                  <c:v>20</c:v>
                </c:pt>
                <c:pt idx="446">
                  <c:v>20</c:v>
                </c:pt>
                <c:pt idx="447">
                  <c:v>20</c:v>
                </c:pt>
                <c:pt idx="448">
                  <c:v>20</c:v>
                </c:pt>
                <c:pt idx="449">
                  <c:v>20</c:v>
                </c:pt>
                <c:pt idx="450">
                  <c:v>20</c:v>
                </c:pt>
              </c:numCache>
            </c:numRef>
          </c:val>
        </c:ser>
        <c:ser>
          <c:idx val="1"/>
          <c:order val="2"/>
          <c:tx>
            <c:strRef>
              <c:f>GraphiqueS6!$L$2</c:f>
              <c:strCache>
                <c:ptCount val="1"/>
                <c:pt idx="0">
                  <c:v>Tarif net (Québec et fédéral)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GraphiqueS6!$M$4:$M$454</c:f>
              <c:numCache>
                <c:formatCode>#,##0.00</c:formatCode>
                <c:ptCount val="451"/>
                <c:pt idx="0">
                  <c:v>7.3</c:v>
                </c:pt>
                <c:pt idx="1">
                  <c:v>7.3</c:v>
                </c:pt>
                <c:pt idx="2">
                  <c:v>7.3</c:v>
                </c:pt>
                <c:pt idx="3">
                  <c:v>7.3</c:v>
                </c:pt>
                <c:pt idx="4">
                  <c:v>7.3</c:v>
                </c:pt>
                <c:pt idx="5">
                  <c:v>7.3</c:v>
                </c:pt>
                <c:pt idx="6">
                  <c:v>7.3</c:v>
                </c:pt>
                <c:pt idx="7">
                  <c:v>7.3</c:v>
                </c:pt>
                <c:pt idx="8">
                  <c:v>7.3</c:v>
                </c:pt>
                <c:pt idx="9">
                  <c:v>7.3</c:v>
                </c:pt>
                <c:pt idx="10">
                  <c:v>7.3</c:v>
                </c:pt>
                <c:pt idx="11">
                  <c:v>7.3</c:v>
                </c:pt>
                <c:pt idx="12">
                  <c:v>7.3</c:v>
                </c:pt>
                <c:pt idx="13">
                  <c:v>7.3</c:v>
                </c:pt>
                <c:pt idx="14">
                  <c:v>7.3</c:v>
                </c:pt>
                <c:pt idx="15">
                  <c:v>7.3</c:v>
                </c:pt>
                <c:pt idx="16">
                  <c:v>7.3</c:v>
                </c:pt>
                <c:pt idx="17">
                  <c:v>7.3</c:v>
                </c:pt>
                <c:pt idx="18">
                  <c:v>7.3</c:v>
                </c:pt>
                <c:pt idx="19">
                  <c:v>7.3</c:v>
                </c:pt>
                <c:pt idx="20">
                  <c:v>7.3</c:v>
                </c:pt>
                <c:pt idx="21">
                  <c:v>7.3</c:v>
                </c:pt>
                <c:pt idx="22">
                  <c:v>7.3</c:v>
                </c:pt>
                <c:pt idx="23">
                  <c:v>7.3</c:v>
                </c:pt>
                <c:pt idx="24">
                  <c:v>7.3</c:v>
                </c:pt>
                <c:pt idx="25">
                  <c:v>7.3</c:v>
                </c:pt>
                <c:pt idx="26">
                  <c:v>7.3</c:v>
                </c:pt>
                <c:pt idx="27">
                  <c:v>7.3</c:v>
                </c:pt>
                <c:pt idx="28">
                  <c:v>7.3</c:v>
                </c:pt>
                <c:pt idx="29">
                  <c:v>7.3</c:v>
                </c:pt>
                <c:pt idx="30">
                  <c:v>7.3</c:v>
                </c:pt>
                <c:pt idx="31">
                  <c:v>7.3</c:v>
                </c:pt>
                <c:pt idx="32">
                  <c:v>7.3</c:v>
                </c:pt>
                <c:pt idx="33">
                  <c:v>7.3</c:v>
                </c:pt>
                <c:pt idx="34">
                  <c:v>7.3</c:v>
                </c:pt>
                <c:pt idx="35">
                  <c:v>7.3</c:v>
                </c:pt>
                <c:pt idx="36">
                  <c:v>7.3</c:v>
                </c:pt>
                <c:pt idx="37">
                  <c:v>7.2483076923077014</c:v>
                </c:pt>
                <c:pt idx="38">
                  <c:v>6.8636923076923093</c:v>
                </c:pt>
                <c:pt idx="39">
                  <c:v>6.4790769230769234</c:v>
                </c:pt>
                <c:pt idx="40">
                  <c:v>6.0944615384615375</c:v>
                </c:pt>
                <c:pt idx="41">
                  <c:v>5.8399999999999981</c:v>
                </c:pt>
                <c:pt idx="42">
                  <c:v>5.8399999999999981</c:v>
                </c:pt>
                <c:pt idx="43">
                  <c:v>5.8400000000000016</c:v>
                </c:pt>
                <c:pt idx="44">
                  <c:v>5.8399999999999981</c:v>
                </c:pt>
                <c:pt idx="45">
                  <c:v>5.8400000000000016</c:v>
                </c:pt>
                <c:pt idx="46">
                  <c:v>5.7018461538461924</c:v>
                </c:pt>
                <c:pt idx="47">
                  <c:v>5.6561153846153847</c:v>
                </c:pt>
                <c:pt idx="48">
                  <c:v>5.929115384615387</c:v>
                </c:pt>
                <c:pt idx="49">
                  <c:v>6.2021538461538395</c:v>
                </c:pt>
                <c:pt idx="50">
                  <c:v>6.4751538461538498</c:v>
                </c:pt>
                <c:pt idx="51">
                  <c:v>6.6038846153846125</c:v>
                </c:pt>
                <c:pt idx="52">
                  <c:v>6.4923076923076923</c:v>
                </c:pt>
                <c:pt idx="53">
                  <c:v>6.1608846153846146</c:v>
                </c:pt>
                <c:pt idx="54">
                  <c:v>5.9263076923076934</c:v>
                </c:pt>
                <c:pt idx="55">
                  <c:v>5.6916923076923114</c:v>
                </c:pt>
                <c:pt idx="56">
                  <c:v>5.4950769230769243</c:v>
                </c:pt>
                <c:pt idx="57">
                  <c:v>5.4950769230769243</c:v>
                </c:pt>
                <c:pt idx="58">
                  <c:v>5.4950769230769243</c:v>
                </c:pt>
                <c:pt idx="59">
                  <c:v>5.4950769230769207</c:v>
                </c:pt>
                <c:pt idx="60">
                  <c:v>5.4950769230769243</c:v>
                </c:pt>
                <c:pt idx="61">
                  <c:v>5.4950769230769243</c:v>
                </c:pt>
                <c:pt idx="62">
                  <c:v>5.4950769230769207</c:v>
                </c:pt>
                <c:pt idx="63">
                  <c:v>5.4950769230769243</c:v>
                </c:pt>
                <c:pt idx="64">
                  <c:v>5.4950769230769243</c:v>
                </c:pt>
                <c:pt idx="65">
                  <c:v>5.4950769230769243</c:v>
                </c:pt>
                <c:pt idx="66">
                  <c:v>5.4950769230769225</c:v>
                </c:pt>
                <c:pt idx="67">
                  <c:v>5.4950769230769243</c:v>
                </c:pt>
                <c:pt idx="68">
                  <c:v>5.4950769230769243</c:v>
                </c:pt>
                <c:pt idx="69">
                  <c:v>5.4950769230769225</c:v>
                </c:pt>
                <c:pt idx="70">
                  <c:v>5.4950769230769243</c:v>
                </c:pt>
                <c:pt idx="71">
                  <c:v>5.4885384615384609</c:v>
                </c:pt>
                <c:pt idx="72">
                  <c:v>5.3923461538461526</c:v>
                </c:pt>
                <c:pt idx="73">
                  <c:v>5.2962307692307693</c:v>
                </c:pt>
                <c:pt idx="74">
                  <c:v>5.2000769230769226</c:v>
                </c:pt>
                <c:pt idx="75">
                  <c:v>5.1300769230769241</c:v>
                </c:pt>
                <c:pt idx="76">
                  <c:v>5.1300769230769205</c:v>
                </c:pt>
                <c:pt idx="77">
                  <c:v>5.1300769230769241</c:v>
                </c:pt>
                <c:pt idx="78">
                  <c:v>5.1300769230769241</c:v>
                </c:pt>
                <c:pt idx="79">
                  <c:v>5.1300769230769205</c:v>
                </c:pt>
                <c:pt idx="80">
                  <c:v>5.1300769230769241</c:v>
                </c:pt>
                <c:pt idx="81">
                  <c:v>5.1300769230769205</c:v>
                </c:pt>
                <c:pt idx="82">
                  <c:v>5.1300769230769241</c:v>
                </c:pt>
                <c:pt idx="83">
                  <c:v>5.1300769230769205</c:v>
                </c:pt>
                <c:pt idx="84">
                  <c:v>5.1300769230769205</c:v>
                </c:pt>
                <c:pt idx="85">
                  <c:v>5.1300769230769241</c:v>
                </c:pt>
                <c:pt idx="86">
                  <c:v>5.1300769230769205</c:v>
                </c:pt>
                <c:pt idx="87">
                  <c:v>5.1300769230769205</c:v>
                </c:pt>
                <c:pt idx="88">
                  <c:v>5.1300769230769205</c:v>
                </c:pt>
                <c:pt idx="89">
                  <c:v>5.1300769230769205</c:v>
                </c:pt>
                <c:pt idx="90">
                  <c:v>5.2472307692307689</c:v>
                </c:pt>
                <c:pt idx="91">
                  <c:v>5.4433461538462025</c:v>
                </c:pt>
                <c:pt idx="92">
                  <c:v>5.6395</c:v>
                </c:pt>
                <c:pt idx="93">
                  <c:v>5.8356538461538463</c:v>
                </c:pt>
                <c:pt idx="94">
                  <c:v>5.8746923076923094</c:v>
                </c:pt>
                <c:pt idx="95">
                  <c:v>5.8746923076923094</c:v>
                </c:pt>
                <c:pt idx="96">
                  <c:v>5.8746923076923094</c:v>
                </c:pt>
                <c:pt idx="97">
                  <c:v>5.8746923076923094</c:v>
                </c:pt>
                <c:pt idx="98">
                  <c:v>5.8746923076923094</c:v>
                </c:pt>
                <c:pt idx="99">
                  <c:v>5.9273461538461536</c:v>
                </c:pt>
                <c:pt idx="100">
                  <c:v>5.8868461538461538</c:v>
                </c:pt>
                <c:pt idx="101">
                  <c:v>6.6829999999999945</c:v>
                </c:pt>
                <c:pt idx="102">
                  <c:v>6.7791538461538474</c:v>
                </c:pt>
                <c:pt idx="103">
                  <c:v>6.8380000000000001</c:v>
                </c:pt>
                <c:pt idx="104">
                  <c:v>6.8380000000000001</c:v>
                </c:pt>
                <c:pt idx="105">
                  <c:v>6.8380000000000001</c:v>
                </c:pt>
                <c:pt idx="106">
                  <c:v>6.8380000000000001</c:v>
                </c:pt>
                <c:pt idx="107">
                  <c:v>6.8380000000000001</c:v>
                </c:pt>
                <c:pt idx="108">
                  <c:v>6.838000000000001</c:v>
                </c:pt>
                <c:pt idx="109">
                  <c:v>6.8380000000000001</c:v>
                </c:pt>
                <c:pt idx="110">
                  <c:v>6.8380000000000001</c:v>
                </c:pt>
                <c:pt idx="111">
                  <c:v>6.838000000000001</c:v>
                </c:pt>
                <c:pt idx="112">
                  <c:v>6.838000000000001</c:v>
                </c:pt>
                <c:pt idx="113">
                  <c:v>6.8379999999999965</c:v>
                </c:pt>
                <c:pt idx="114">
                  <c:v>6.8379999999999965</c:v>
                </c:pt>
                <c:pt idx="115">
                  <c:v>6.838000000000001</c:v>
                </c:pt>
                <c:pt idx="116">
                  <c:v>6.838000000000001</c:v>
                </c:pt>
                <c:pt idx="117">
                  <c:v>6.8379999999999965</c:v>
                </c:pt>
                <c:pt idx="118">
                  <c:v>6.838000000000001</c:v>
                </c:pt>
                <c:pt idx="119">
                  <c:v>6.838000000000001</c:v>
                </c:pt>
                <c:pt idx="120">
                  <c:v>6.8379999999999965</c:v>
                </c:pt>
                <c:pt idx="121">
                  <c:v>6.8379999999999965</c:v>
                </c:pt>
                <c:pt idx="122">
                  <c:v>6.8379999999999965</c:v>
                </c:pt>
                <c:pt idx="123">
                  <c:v>6.8379999999999965</c:v>
                </c:pt>
                <c:pt idx="124">
                  <c:v>6.8379999999999965</c:v>
                </c:pt>
                <c:pt idx="125">
                  <c:v>6.838000000000001</c:v>
                </c:pt>
                <c:pt idx="126">
                  <c:v>6.8379999999999965</c:v>
                </c:pt>
                <c:pt idx="127">
                  <c:v>6.838000000000001</c:v>
                </c:pt>
                <c:pt idx="128">
                  <c:v>6.838000000000001</c:v>
                </c:pt>
                <c:pt idx="129">
                  <c:v>6.8379999999999965</c:v>
                </c:pt>
                <c:pt idx="130">
                  <c:v>6.838000000000001</c:v>
                </c:pt>
                <c:pt idx="131">
                  <c:v>6.838000000000001</c:v>
                </c:pt>
                <c:pt idx="132">
                  <c:v>6.838000000000001</c:v>
                </c:pt>
                <c:pt idx="133">
                  <c:v>6.8379999999999965</c:v>
                </c:pt>
                <c:pt idx="134">
                  <c:v>6.838000000000001</c:v>
                </c:pt>
                <c:pt idx="135">
                  <c:v>6.838000000000001</c:v>
                </c:pt>
                <c:pt idx="136">
                  <c:v>6.8379999999999965</c:v>
                </c:pt>
                <c:pt idx="137">
                  <c:v>6.838000000000001</c:v>
                </c:pt>
                <c:pt idx="138">
                  <c:v>6.838000000000001</c:v>
                </c:pt>
                <c:pt idx="139">
                  <c:v>6.838000000000001</c:v>
                </c:pt>
                <c:pt idx="140">
                  <c:v>6.838000000000001</c:v>
                </c:pt>
                <c:pt idx="141">
                  <c:v>6.838000000000001</c:v>
                </c:pt>
                <c:pt idx="142">
                  <c:v>6.838000000000001</c:v>
                </c:pt>
                <c:pt idx="143">
                  <c:v>6.8379999999999965</c:v>
                </c:pt>
                <c:pt idx="144">
                  <c:v>6.838000000000001</c:v>
                </c:pt>
                <c:pt idx="145">
                  <c:v>6.838000000000001</c:v>
                </c:pt>
                <c:pt idx="146">
                  <c:v>6.838000000000001</c:v>
                </c:pt>
                <c:pt idx="147">
                  <c:v>6.838000000000001</c:v>
                </c:pt>
                <c:pt idx="148">
                  <c:v>6.838000000000001</c:v>
                </c:pt>
                <c:pt idx="149">
                  <c:v>6.838000000000001</c:v>
                </c:pt>
                <c:pt idx="150">
                  <c:v>6.8379999999999965</c:v>
                </c:pt>
                <c:pt idx="151">
                  <c:v>6.9021153846153815</c:v>
                </c:pt>
                <c:pt idx="152">
                  <c:v>6.966230769230771</c:v>
                </c:pt>
                <c:pt idx="153">
                  <c:v>7.0303461538461924</c:v>
                </c:pt>
                <c:pt idx="154">
                  <c:v>7.0944230769230749</c:v>
                </c:pt>
                <c:pt idx="155">
                  <c:v>7.1585384615384156</c:v>
                </c:pt>
                <c:pt idx="156">
                  <c:v>7.2226538461538468</c:v>
                </c:pt>
                <c:pt idx="157">
                  <c:v>7.2867307692307683</c:v>
                </c:pt>
                <c:pt idx="158">
                  <c:v>7.3508461538461543</c:v>
                </c:pt>
                <c:pt idx="159">
                  <c:v>7.4149230769230776</c:v>
                </c:pt>
                <c:pt idx="160">
                  <c:v>7.4790384615384582</c:v>
                </c:pt>
                <c:pt idx="161">
                  <c:v>7.5431923076923084</c:v>
                </c:pt>
                <c:pt idx="162">
                  <c:v>7.6072692307692327</c:v>
                </c:pt>
                <c:pt idx="163">
                  <c:v>7.6713846153846132</c:v>
                </c:pt>
                <c:pt idx="164">
                  <c:v>7.7354999999999992</c:v>
                </c:pt>
                <c:pt idx="165">
                  <c:v>7.7995769230769243</c:v>
                </c:pt>
                <c:pt idx="166">
                  <c:v>7.8636923076923084</c:v>
                </c:pt>
                <c:pt idx="167">
                  <c:v>7.9278076923076908</c:v>
                </c:pt>
                <c:pt idx="168">
                  <c:v>7.9918846153846514</c:v>
                </c:pt>
                <c:pt idx="169">
                  <c:v>8.0560000000000027</c:v>
                </c:pt>
                <c:pt idx="170">
                  <c:v>8.1201538461538139</c:v>
                </c:pt>
                <c:pt idx="171">
                  <c:v>8.1842307692307639</c:v>
                </c:pt>
                <c:pt idx="172">
                  <c:v>8.1991153846153839</c:v>
                </c:pt>
                <c:pt idx="173">
                  <c:v>8.2070384615384189</c:v>
                </c:pt>
                <c:pt idx="174">
                  <c:v>8.2148846153846247</c:v>
                </c:pt>
                <c:pt idx="175">
                  <c:v>8.2228076923077005</c:v>
                </c:pt>
                <c:pt idx="176">
                  <c:v>8.2307307692307639</c:v>
                </c:pt>
                <c:pt idx="177">
                  <c:v>8.2386153846152919</c:v>
                </c:pt>
                <c:pt idx="178">
                  <c:v>8.2465384615384139</c:v>
                </c:pt>
                <c:pt idx="179">
                  <c:v>8.2544230769230804</c:v>
                </c:pt>
                <c:pt idx="180">
                  <c:v>8.2623461538461545</c:v>
                </c:pt>
                <c:pt idx="181">
                  <c:v>8.2702307692307659</c:v>
                </c:pt>
                <c:pt idx="182">
                  <c:v>8.281500000000003</c:v>
                </c:pt>
                <c:pt idx="183">
                  <c:v>8.3412692307692566</c:v>
                </c:pt>
                <c:pt idx="184">
                  <c:v>8.400961538461539</c:v>
                </c:pt>
                <c:pt idx="185">
                  <c:v>8.4606923076923248</c:v>
                </c:pt>
                <c:pt idx="186">
                  <c:v>8.5203846153846268</c:v>
                </c:pt>
                <c:pt idx="187">
                  <c:v>8.5801153846153699</c:v>
                </c:pt>
                <c:pt idx="188">
                  <c:v>8.6398846153847053</c:v>
                </c:pt>
                <c:pt idx="189">
                  <c:v>8.6995769230769255</c:v>
                </c:pt>
                <c:pt idx="190">
                  <c:v>8.7593076923077025</c:v>
                </c:pt>
                <c:pt idx="191">
                  <c:v>8.8190384615384581</c:v>
                </c:pt>
                <c:pt idx="192">
                  <c:v>8.8787307692307706</c:v>
                </c:pt>
                <c:pt idx="193">
                  <c:v>8.9384615384615387</c:v>
                </c:pt>
                <c:pt idx="194">
                  <c:v>8.9981923076923049</c:v>
                </c:pt>
                <c:pt idx="195">
                  <c:v>9.057923076923073</c:v>
                </c:pt>
                <c:pt idx="196">
                  <c:v>9.117653846153841</c:v>
                </c:pt>
                <c:pt idx="197">
                  <c:v>9.1773461538461518</c:v>
                </c:pt>
                <c:pt idx="198">
                  <c:v>9.2370769230769199</c:v>
                </c:pt>
                <c:pt idx="199">
                  <c:v>9.2968076923076897</c:v>
                </c:pt>
                <c:pt idx="200">
                  <c:v>9.3565000000000911</c:v>
                </c:pt>
                <c:pt idx="201">
                  <c:v>9.4162307692307685</c:v>
                </c:pt>
                <c:pt idx="202">
                  <c:v>9.4759615384615365</c:v>
                </c:pt>
                <c:pt idx="203">
                  <c:v>9.5356923076923206</c:v>
                </c:pt>
                <c:pt idx="204">
                  <c:v>9.5953846153847255</c:v>
                </c:pt>
                <c:pt idx="205">
                  <c:v>9.6551153846153852</c:v>
                </c:pt>
                <c:pt idx="206">
                  <c:v>9.7148461538461497</c:v>
                </c:pt>
                <c:pt idx="207">
                  <c:v>9.7745769230769195</c:v>
                </c:pt>
                <c:pt idx="208">
                  <c:v>9.8343076923076946</c:v>
                </c:pt>
                <c:pt idx="209">
                  <c:v>9.8940000000000037</c:v>
                </c:pt>
                <c:pt idx="210">
                  <c:v>9.9537307692307735</c:v>
                </c:pt>
                <c:pt idx="211">
                  <c:v>10.01346153846155</c:v>
                </c:pt>
                <c:pt idx="212">
                  <c:v>10.07319230769232</c:v>
                </c:pt>
                <c:pt idx="213">
                  <c:v>10.132923076923069</c:v>
                </c:pt>
                <c:pt idx="214">
                  <c:v>10.192615384615385</c:v>
                </c:pt>
                <c:pt idx="215">
                  <c:v>10.252384615384742</c:v>
                </c:pt>
                <c:pt idx="216">
                  <c:v>10.312076923076924</c:v>
                </c:pt>
                <c:pt idx="217">
                  <c:v>10.371807692307724</c:v>
                </c:pt>
                <c:pt idx="218">
                  <c:v>10.431538461538461</c:v>
                </c:pt>
                <c:pt idx="219">
                  <c:v>10.491269230769317</c:v>
                </c:pt>
                <c:pt idx="220">
                  <c:v>10.550961538461539</c:v>
                </c:pt>
                <c:pt idx="221">
                  <c:v>10.610692307692309</c:v>
                </c:pt>
                <c:pt idx="222">
                  <c:v>10.670423076923074</c:v>
                </c:pt>
                <c:pt idx="223">
                  <c:v>10.73015384615376</c:v>
                </c:pt>
                <c:pt idx="224">
                  <c:v>10.789884615384729</c:v>
                </c:pt>
                <c:pt idx="225">
                  <c:v>10.849576923076922</c:v>
                </c:pt>
                <c:pt idx="226">
                  <c:v>10.909307692307706</c:v>
                </c:pt>
                <c:pt idx="227">
                  <c:v>10.969038461538464</c:v>
                </c:pt>
                <c:pt idx="228">
                  <c:v>11.028769230769274</c:v>
                </c:pt>
                <c:pt idx="229">
                  <c:v>11.088461538461539</c:v>
                </c:pt>
                <c:pt idx="230">
                  <c:v>11.148192307692311</c:v>
                </c:pt>
                <c:pt idx="231">
                  <c:v>11.207923076923068</c:v>
                </c:pt>
                <c:pt idx="232">
                  <c:v>11.267653846153845</c:v>
                </c:pt>
                <c:pt idx="233">
                  <c:v>11.327384615384716</c:v>
                </c:pt>
                <c:pt idx="234">
                  <c:v>11.387076923076922</c:v>
                </c:pt>
                <c:pt idx="235">
                  <c:v>11.446807692307702</c:v>
                </c:pt>
                <c:pt idx="236">
                  <c:v>11.506538461538463</c:v>
                </c:pt>
                <c:pt idx="237">
                  <c:v>11.589269230769336</c:v>
                </c:pt>
                <c:pt idx="238">
                  <c:v>11.687423076923075</c:v>
                </c:pt>
                <c:pt idx="239">
                  <c:v>11.785615384615387</c:v>
                </c:pt>
                <c:pt idx="240">
                  <c:v>11.883807692307776</c:v>
                </c:pt>
                <c:pt idx="241">
                  <c:v>11.982000000000006</c:v>
                </c:pt>
                <c:pt idx="242">
                  <c:v>12.080192307692307</c:v>
                </c:pt>
                <c:pt idx="243">
                  <c:v>12.178346153846149</c:v>
                </c:pt>
                <c:pt idx="244">
                  <c:v>12.276538461538461</c:v>
                </c:pt>
                <c:pt idx="245">
                  <c:v>12.346538461538463</c:v>
                </c:pt>
                <c:pt idx="246">
                  <c:v>12.407769230769354</c:v>
                </c:pt>
                <c:pt idx="247">
                  <c:v>12.468961538461539</c:v>
                </c:pt>
                <c:pt idx="248">
                  <c:v>12.53019230769231</c:v>
                </c:pt>
                <c:pt idx="249">
                  <c:v>12.591423076923078</c:v>
                </c:pt>
                <c:pt idx="250">
                  <c:v>12.65265384615385</c:v>
                </c:pt>
                <c:pt idx="251">
                  <c:v>12.713884615384709</c:v>
                </c:pt>
                <c:pt idx="252">
                  <c:v>12.775076923076924</c:v>
                </c:pt>
                <c:pt idx="253">
                  <c:v>12.836307692307702</c:v>
                </c:pt>
                <c:pt idx="254">
                  <c:v>12.897538461538463</c:v>
                </c:pt>
                <c:pt idx="255">
                  <c:v>12.958769230769361</c:v>
                </c:pt>
                <c:pt idx="256">
                  <c:v>13.019961538461542</c:v>
                </c:pt>
                <c:pt idx="257">
                  <c:v>13.081192307692309</c:v>
                </c:pt>
                <c:pt idx="258">
                  <c:v>13.14242307692308</c:v>
                </c:pt>
                <c:pt idx="259">
                  <c:v>13.203653846153843</c:v>
                </c:pt>
                <c:pt idx="260">
                  <c:v>13.264884615384711</c:v>
                </c:pt>
                <c:pt idx="261">
                  <c:v>13.326076923076926</c:v>
                </c:pt>
                <c:pt idx="262">
                  <c:v>13.387307692307704</c:v>
                </c:pt>
                <c:pt idx="263">
                  <c:v>13.448538461538448</c:v>
                </c:pt>
                <c:pt idx="264">
                  <c:v>13.509769230769361</c:v>
                </c:pt>
                <c:pt idx="265">
                  <c:v>13.570961538461534</c:v>
                </c:pt>
                <c:pt idx="266">
                  <c:v>13.632192307692304</c:v>
                </c:pt>
                <c:pt idx="267">
                  <c:v>13.693423076923072</c:v>
                </c:pt>
                <c:pt idx="268">
                  <c:v>13.754653846153843</c:v>
                </c:pt>
                <c:pt idx="269">
                  <c:v>13.815884615384787</c:v>
                </c:pt>
                <c:pt idx="270">
                  <c:v>13.87707692307692</c:v>
                </c:pt>
                <c:pt idx="271">
                  <c:v>13.938307692307689</c:v>
                </c:pt>
                <c:pt idx="272">
                  <c:v>13.999538461538457</c:v>
                </c:pt>
                <c:pt idx="273">
                  <c:v>14.060769230769369</c:v>
                </c:pt>
                <c:pt idx="274">
                  <c:v>14.121961538461518</c:v>
                </c:pt>
                <c:pt idx="275">
                  <c:v>14.183192307692305</c:v>
                </c:pt>
                <c:pt idx="276">
                  <c:v>14.244423076923068</c:v>
                </c:pt>
                <c:pt idx="277">
                  <c:v>14.30565384615385</c:v>
                </c:pt>
                <c:pt idx="278">
                  <c:v>14.3668846153848</c:v>
                </c:pt>
                <c:pt idx="279">
                  <c:v>14.428076923076928</c:v>
                </c:pt>
                <c:pt idx="280">
                  <c:v>14.489307692307706</c:v>
                </c:pt>
                <c:pt idx="281">
                  <c:v>14.550538461538466</c:v>
                </c:pt>
                <c:pt idx="282">
                  <c:v>14.611769230769276</c:v>
                </c:pt>
                <c:pt idx="283">
                  <c:v>14.672961538461546</c:v>
                </c:pt>
                <c:pt idx="284">
                  <c:v>14.734192307692298</c:v>
                </c:pt>
                <c:pt idx="285">
                  <c:v>14.795423076923075</c:v>
                </c:pt>
                <c:pt idx="286">
                  <c:v>14.856653846153852</c:v>
                </c:pt>
                <c:pt idx="287">
                  <c:v>14.917884615384727</c:v>
                </c:pt>
                <c:pt idx="288">
                  <c:v>14.979076923076954</c:v>
                </c:pt>
                <c:pt idx="289">
                  <c:v>15.040307692307692</c:v>
                </c:pt>
                <c:pt idx="290">
                  <c:v>15.101538461538468</c:v>
                </c:pt>
                <c:pt idx="291">
                  <c:v>15.162769230769388</c:v>
                </c:pt>
                <c:pt idx="292">
                  <c:v>15.223999999999998</c:v>
                </c:pt>
                <c:pt idx="293">
                  <c:v>15.285192307692316</c:v>
                </c:pt>
                <c:pt idx="294">
                  <c:v>15.346423076923077</c:v>
                </c:pt>
                <c:pt idx="295">
                  <c:v>15.407653846153853</c:v>
                </c:pt>
                <c:pt idx="296">
                  <c:v>15.468884615384736</c:v>
                </c:pt>
                <c:pt idx="297">
                  <c:v>15.530076923076921</c:v>
                </c:pt>
                <c:pt idx="298">
                  <c:v>15.5913076923077</c:v>
                </c:pt>
                <c:pt idx="299">
                  <c:v>15.652538461538462</c:v>
                </c:pt>
                <c:pt idx="300">
                  <c:v>15.713769230769326</c:v>
                </c:pt>
                <c:pt idx="301">
                  <c:v>15.775</c:v>
                </c:pt>
                <c:pt idx="302">
                  <c:v>15.836192307692306</c:v>
                </c:pt>
                <c:pt idx="303">
                  <c:v>15.897423076923086</c:v>
                </c:pt>
                <c:pt idx="304">
                  <c:v>15.958653846153847</c:v>
                </c:pt>
                <c:pt idx="305">
                  <c:v>16.019884615384807</c:v>
                </c:pt>
                <c:pt idx="306">
                  <c:v>16.081115384615384</c:v>
                </c:pt>
                <c:pt idx="307">
                  <c:v>16.142307692307689</c:v>
                </c:pt>
                <c:pt idx="308">
                  <c:v>16.203538461538471</c:v>
                </c:pt>
                <c:pt idx="309">
                  <c:v>16.26476923076887</c:v>
                </c:pt>
                <c:pt idx="310">
                  <c:v>16.325999999999986</c:v>
                </c:pt>
                <c:pt idx="311">
                  <c:v>16.326000000000008</c:v>
                </c:pt>
                <c:pt idx="312">
                  <c:v>16.325999999999986</c:v>
                </c:pt>
                <c:pt idx="313">
                  <c:v>16.326000000000008</c:v>
                </c:pt>
                <c:pt idx="314">
                  <c:v>16.325999999999986</c:v>
                </c:pt>
                <c:pt idx="315">
                  <c:v>16.325999999999986</c:v>
                </c:pt>
                <c:pt idx="316">
                  <c:v>16.326000000000008</c:v>
                </c:pt>
                <c:pt idx="317">
                  <c:v>16.325999999999986</c:v>
                </c:pt>
                <c:pt idx="318">
                  <c:v>16.326000000000008</c:v>
                </c:pt>
                <c:pt idx="319">
                  <c:v>16.325999999999986</c:v>
                </c:pt>
                <c:pt idx="320">
                  <c:v>16.325999999999986</c:v>
                </c:pt>
                <c:pt idx="321">
                  <c:v>16.326000000000008</c:v>
                </c:pt>
                <c:pt idx="322">
                  <c:v>16.325999999999986</c:v>
                </c:pt>
                <c:pt idx="323">
                  <c:v>16.326000000000008</c:v>
                </c:pt>
                <c:pt idx="324">
                  <c:v>16.325999999999986</c:v>
                </c:pt>
                <c:pt idx="325">
                  <c:v>16.325999999999986</c:v>
                </c:pt>
                <c:pt idx="326">
                  <c:v>16.326000000000008</c:v>
                </c:pt>
                <c:pt idx="327">
                  <c:v>16.325999999999986</c:v>
                </c:pt>
                <c:pt idx="328">
                  <c:v>16.326000000000008</c:v>
                </c:pt>
                <c:pt idx="329">
                  <c:v>16.325999999999986</c:v>
                </c:pt>
                <c:pt idx="330">
                  <c:v>16.325999999999986</c:v>
                </c:pt>
                <c:pt idx="331">
                  <c:v>16.326000000000008</c:v>
                </c:pt>
                <c:pt idx="332">
                  <c:v>16.325999999999986</c:v>
                </c:pt>
                <c:pt idx="333">
                  <c:v>16.326000000000008</c:v>
                </c:pt>
                <c:pt idx="334">
                  <c:v>16.325999999999986</c:v>
                </c:pt>
                <c:pt idx="335">
                  <c:v>16.325999999999986</c:v>
                </c:pt>
                <c:pt idx="336">
                  <c:v>16.326000000000008</c:v>
                </c:pt>
                <c:pt idx="337">
                  <c:v>16.325999999999986</c:v>
                </c:pt>
                <c:pt idx="338">
                  <c:v>16.326000000000008</c:v>
                </c:pt>
                <c:pt idx="339">
                  <c:v>16.325999999999986</c:v>
                </c:pt>
                <c:pt idx="340">
                  <c:v>16.325999999999986</c:v>
                </c:pt>
                <c:pt idx="341">
                  <c:v>16.326000000000008</c:v>
                </c:pt>
                <c:pt idx="342">
                  <c:v>16.325999999999986</c:v>
                </c:pt>
                <c:pt idx="343">
                  <c:v>16.326000000000008</c:v>
                </c:pt>
                <c:pt idx="344">
                  <c:v>16.325999999999986</c:v>
                </c:pt>
                <c:pt idx="345">
                  <c:v>16.325999999999986</c:v>
                </c:pt>
                <c:pt idx="346">
                  <c:v>16.326000000000008</c:v>
                </c:pt>
                <c:pt idx="347">
                  <c:v>16.325999999999986</c:v>
                </c:pt>
                <c:pt idx="348">
                  <c:v>16.326000000000008</c:v>
                </c:pt>
                <c:pt idx="349">
                  <c:v>16.325999999999986</c:v>
                </c:pt>
                <c:pt idx="350">
                  <c:v>16.323576923076914</c:v>
                </c:pt>
                <c:pt idx="351">
                  <c:v>16.291461538461526</c:v>
                </c:pt>
                <c:pt idx="352">
                  <c:v>16.259346153846156</c:v>
                </c:pt>
                <c:pt idx="353">
                  <c:v>16.22723076923079</c:v>
                </c:pt>
                <c:pt idx="354">
                  <c:v>16.195115384615384</c:v>
                </c:pt>
                <c:pt idx="355">
                  <c:v>16.162999999999986</c:v>
                </c:pt>
                <c:pt idx="356">
                  <c:v>16.130884615384819</c:v>
                </c:pt>
                <c:pt idx="357">
                  <c:v>16.098769230768855</c:v>
                </c:pt>
                <c:pt idx="358">
                  <c:v>16.066615384615382</c:v>
                </c:pt>
                <c:pt idx="359">
                  <c:v>16.034500000000005</c:v>
                </c:pt>
                <c:pt idx="360">
                  <c:v>16.00238461538461</c:v>
                </c:pt>
                <c:pt idx="361">
                  <c:v>15.970269230769354</c:v>
                </c:pt>
                <c:pt idx="362">
                  <c:v>15.938153846153755</c:v>
                </c:pt>
                <c:pt idx="363">
                  <c:v>15.906038461538461</c:v>
                </c:pt>
                <c:pt idx="364">
                  <c:v>15.873923076923084</c:v>
                </c:pt>
                <c:pt idx="365">
                  <c:v>15.8418076923077</c:v>
                </c:pt>
                <c:pt idx="366">
                  <c:v>15.809692307692398</c:v>
                </c:pt>
                <c:pt idx="367">
                  <c:v>15.777576923076916</c:v>
                </c:pt>
                <c:pt idx="368">
                  <c:v>15.745461538461537</c:v>
                </c:pt>
                <c:pt idx="369">
                  <c:v>15.713346153846159</c:v>
                </c:pt>
                <c:pt idx="370">
                  <c:v>15.681230769230748</c:v>
                </c:pt>
                <c:pt idx="371">
                  <c:v>15.658000000000007</c:v>
                </c:pt>
                <c:pt idx="372">
                  <c:v>15.658000000000001</c:v>
                </c:pt>
                <c:pt idx="373">
                  <c:v>15.658000000000001</c:v>
                </c:pt>
                <c:pt idx="374">
                  <c:v>15.658000000000007</c:v>
                </c:pt>
                <c:pt idx="375">
                  <c:v>15.658000000000007</c:v>
                </c:pt>
                <c:pt idx="376">
                  <c:v>15.658000000000007</c:v>
                </c:pt>
                <c:pt idx="377">
                  <c:v>15.658000000000001</c:v>
                </c:pt>
                <c:pt idx="378">
                  <c:v>15.658000000000001</c:v>
                </c:pt>
                <c:pt idx="379">
                  <c:v>15.658000000000007</c:v>
                </c:pt>
                <c:pt idx="380">
                  <c:v>15.658000000000007</c:v>
                </c:pt>
                <c:pt idx="381">
                  <c:v>15.658000000000007</c:v>
                </c:pt>
                <c:pt idx="382">
                  <c:v>15.658000000000001</c:v>
                </c:pt>
                <c:pt idx="383">
                  <c:v>15.658000000000001</c:v>
                </c:pt>
                <c:pt idx="384">
                  <c:v>15.658000000000007</c:v>
                </c:pt>
                <c:pt idx="385">
                  <c:v>15.658000000000007</c:v>
                </c:pt>
                <c:pt idx="386">
                  <c:v>15.658000000000007</c:v>
                </c:pt>
                <c:pt idx="387">
                  <c:v>15.658000000000001</c:v>
                </c:pt>
                <c:pt idx="388">
                  <c:v>15.658000000000001</c:v>
                </c:pt>
                <c:pt idx="389">
                  <c:v>15.658000000000007</c:v>
                </c:pt>
                <c:pt idx="390">
                  <c:v>15.658000000000007</c:v>
                </c:pt>
                <c:pt idx="391">
                  <c:v>15.658000000000007</c:v>
                </c:pt>
                <c:pt idx="392">
                  <c:v>15.658000000000001</c:v>
                </c:pt>
                <c:pt idx="393">
                  <c:v>15.658000000000001</c:v>
                </c:pt>
                <c:pt idx="394">
                  <c:v>15.658000000000007</c:v>
                </c:pt>
                <c:pt idx="395">
                  <c:v>15.658000000000007</c:v>
                </c:pt>
                <c:pt idx="396">
                  <c:v>15.658000000000007</c:v>
                </c:pt>
                <c:pt idx="397">
                  <c:v>15.658000000000001</c:v>
                </c:pt>
                <c:pt idx="398">
                  <c:v>15.658000000000001</c:v>
                </c:pt>
                <c:pt idx="399">
                  <c:v>15.658000000000007</c:v>
                </c:pt>
                <c:pt idx="400">
                  <c:v>15.658000000000007</c:v>
                </c:pt>
                <c:pt idx="401">
                  <c:v>15.658000000000007</c:v>
                </c:pt>
                <c:pt idx="402">
                  <c:v>15.658000000000001</c:v>
                </c:pt>
                <c:pt idx="403">
                  <c:v>15.658000000000001</c:v>
                </c:pt>
                <c:pt idx="404">
                  <c:v>15.658000000000007</c:v>
                </c:pt>
                <c:pt idx="405">
                  <c:v>15.658000000000007</c:v>
                </c:pt>
                <c:pt idx="406">
                  <c:v>15.658000000000007</c:v>
                </c:pt>
                <c:pt idx="407">
                  <c:v>15.658000000000001</c:v>
                </c:pt>
                <c:pt idx="408">
                  <c:v>15.658000000000001</c:v>
                </c:pt>
                <c:pt idx="409">
                  <c:v>15.658000000000007</c:v>
                </c:pt>
                <c:pt idx="410">
                  <c:v>15.658000000000007</c:v>
                </c:pt>
                <c:pt idx="411">
                  <c:v>15.658000000000007</c:v>
                </c:pt>
                <c:pt idx="412">
                  <c:v>15.658000000000001</c:v>
                </c:pt>
                <c:pt idx="413">
                  <c:v>15.658000000000001</c:v>
                </c:pt>
                <c:pt idx="414">
                  <c:v>15.658000000000007</c:v>
                </c:pt>
                <c:pt idx="415">
                  <c:v>15.658000000000007</c:v>
                </c:pt>
                <c:pt idx="416">
                  <c:v>15.658000000000007</c:v>
                </c:pt>
                <c:pt idx="417">
                  <c:v>15.658000000000001</c:v>
                </c:pt>
                <c:pt idx="418">
                  <c:v>15.658000000000001</c:v>
                </c:pt>
                <c:pt idx="419">
                  <c:v>15.658000000000007</c:v>
                </c:pt>
                <c:pt idx="420">
                  <c:v>15.658000000000007</c:v>
                </c:pt>
                <c:pt idx="421">
                  <c:v>15.658000000000007</c:v>
                </c:pt>
                <c:pt idx="422">
                  <c:v>15.658000000000001</c:v>
                </c:pt>
                <c:pt idx="423">
                  <c:v>15.658000000000001</c:v>
                </c:pt>
                <c:pt idx="424">
                  <c:v>15.658000000000007</c:v>
                </c:pt>
                <c:pt idx="425">
                  <c:v>15.658000000000007</c:v>
                </c:pt>
                <c:pt idx="426">
                  <c:v>15.658000000000007</c:v>
                </c:pt>
                <c:pt idx="427">
                  <c:v>15.658000000000001</c:v>
                </c:pt>
                <c:pt idx="428">
                  <c:v>15.658000000000001</c:v>
                </c:pt>
                <c:pt idx="429">
                  <c:v>15.658000000000007</c:v>
                </c:pt>
                <c:pt idx="430">
                  <c:v>15.658000000000007</c:v>
                </c:pt>
                <c:pt idx="431">
                  <c:v>15.658000000000007</c:v>
                </c:pt>
                <c:pt idx="432">
                  <c:v>15.658000000000001</c:v>
                </c:pt>
                <c:pt idx="433">
                  <c:v>15.658000000000001</c:v>
                </c:pt>
                <c:pt idx="434">
                  <c:v>15.658000000000007</c:v>
                </c:pt>
                <c:pt idx="435">
                  <c:v>15.658000000000007</c:v>
                </c:pt>
                <c:pt idx="436">
                  <c:v>15.658000000000007</c:v>
                </c:pt>
                <c:pt idx="437">
                  <c:v>15.658000000000001</c:v>
                </c:pt>
                <c:pt idx="438">
                  <c:v>15.658000000000001</c:v>
                </c:pt>
                <c:pt idx="439">
                  <c:v>15.658000000000007</c:v>
                </c:pt>
                <c:pt idx="440">
                  <c:v>15.658000000000007</c:v>
                </c:pt>
                <c:pt idx="441">
                  <c:v>15.658000000000007</c:v>
                </c:pt>
                <c:pt idx="442">
                  <c:v>15.658000000000001</c:v>
                </c:pt>
                <c:pt idx="443">
                  <c:v>15.658000000000007</c:v>
                </c:pt>
                <c:pt idx="444">
                  <c:v>15.658000000000007</c:v>
                </c:pt>
                <c:pt idx="445">
                  <c:v>15.658000000000001</c:v>
                </c:pt>
                <c:pt idx="446">
                  <c:v>15.658000000000007</c:v>
                </c:pt>
                <c:pt idx="447">
                  <c:v>15.658000000000001</c:v>
                </c:pt>
                <c:pt idx="448">
                  <c:v>15.658000000000007</c:v>
                </c:pt>
                <c:pt idx="449">
                  <c:v>15.658000000000007</c:v>
                </c:pt>
                <c:pt idx="450">
                  <c:v>15.658000000000001</c:v>
                </c:pt>
              </c:numCache>
            </c:numRef>
          </c:val>
        </c:ser>
        <c:marker val="1"/>
        <c:axId val="55602560"/>
        <c:axId val="56636544"/>
      </c:lineChart>
      <c:catAx>
        <c:axId val="55602560"/>
        <c:scaling>
          <c:orientation val="minMax"/>
        </c:scaling>
        <c:axPos val="b"/>
        <c:numFmt formatCode="#,##0" sourceLinked="1"/>
        <c:tickLblPos val="nextTo"/>
        <c:txPr>
          <a:bodyPr/>
          <a:lstStyle/>
          <a:p>
            <a:pPr>
              <a:defRPr lang="fr-CA"/>
            </a:pPr>
            <a:endParaRPr lang="fr-FR"/>
          </a:p>
        </c:txPr>
        <c:crossAx val="56636544"/>
        <c:crosses val="autoZero"/>
        <c:auto val="1"/>
        <c:lblAlgn val="ctr"/>
        <c:lblOffset val="75"/>
        <c:tickLblSkip val="50"/>
        <c:tickMarkSkip val="50"/>
      </c:catAx>
      <c:valAx>
        <c:axId val="56636544"/>
        <c:scaling>
          <c:orientation val="minMax"/>
          <c:min val="3"/>
        </c:scaling>
        <c:axPos val="l"/>
        <c:numFmt formatCode="#,##0" sourceLinked="0"/>
        <c:tickLblPos val="nextTo"/>
        <c:txPr>
          <a:bodyPr/>
          <a:lstStyle/>
          <a:p>
            <a:pPr>
              <a:defRPr lang="fr-CA"/>
            </a:pPr>
            <a:endParaRPr lang="fr-FR"/>
          </a:p>
        </c:txPr>
        <c:crossAx val="55602560"/>
        <c:crosses val="autoZero"/>
        <c:crossBetween val="between"/>
        <c:majorUnit val="3"/>
      </c:valAx>
      <c:spPr>
        <a:noFill/>
      </c:spPr>
    </c:plotArea>
    <c:plotVisOnly val="1"/>
    <c:dispBlanksAs val="gap"/>
  </c:chart>
  <c:spPr>
    <a:noFill/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0.43393</cdr:x>
      <cdr:y>0.90278</cdr:y>
    </cdr:from>
    <cdr:to>
      <cdr:x>0.7</cdr:x>
      <cdr:y>0.99306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314583" y="2476506"/>
          <a:ext cx="1419217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A" sz="1100" b="1" dirty="0"/>
            <a:t>Revenu </a:t>
          </a:r>
          <a:r>
            <a:rPr lang="fr-CA" sz="1100" b="1" dirty="0" smtClean="0"/>
            <a:t>familial b</a:t>
          </a:r>
          <a:r>
            <a:rPr lang="fr-CA" sz="1100" b="1" dirty="0" smtClean="0">
              <a:solidFill>
                <a:schemeClr val="tx1"/>
              </a:solidFill>
            </a:rPr>
            <a:t>rut</a:t>
          </a:r>
          <a:endParaRPr lang="fr-CA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0.01131</cdr:x>
      <cdr:y>0.16782</cdr:y>
    </cdr:from>
    <cdr:to>
      <cdr:x>0.06071</cdr:x>
      <cdr:y>0.69444</cdr:y>
    </cdr:to>
    <cdr:sp macro="" textlink="">
      <cdr:nvSpPr>
        <cdr:cNvPr id="3" name="ZoneTexte 1"/>
        <cdr:cNvSpPr txBox="1"/>
      </cdr:nvSpPr>
      <cdr:spPr>
        <a:xfrm xmlns:a="http://schemas.openxmlformats.org/drawingml/2006/main" rot="-5400000">
          <a:off x="-530225" y="1050925"/>
          <a:ext cx="1444625" cy="263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100" b="1" dirty="0" smtClean="0">
              <a:solidFill>
                <a:schemeClr val="tx1"/>
              </a:solidFill>
            </a:rPr>
            <a:t>Contribution parentale par jour</a:t>
          </a:r>
          <a:endParaRPr lang="fr-CA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0.11364</cdr:x>
      <cdr:y>0.57576</cdr:y>
    </cdr:from>
    <cdr:to>
      <cdr:x>0.20183</cdr:x>
      <cdr:y>0.61992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720080" y="2736304"/>
          <a:ext cx="558828" cy="209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A" sz="900" dirty="0" smtClean="0">
              <a:solidFill>
                <a:schemeClr val="tx1"/>
              </a:solidFill>
            </a:rPr>
            <a:t>7,30 </a:t>
          </a:r>
          <a:r>
            <a:rPr lang="fr-CA" sz="900" dirty="0">
              <a:solidFill>
                <a:schemeClr val="tx1"/>
              </a:solidFill>
            </a:rPr>
            <a:t>$</a:t>
          </a:r>
        </a:p>
      </cdr:txBody>
    </cdr:sp>
  </cdr:relSizeAnchor>
  <cdr:relSizeAnchor xmlns:cdr="http://schemas.openxmlformats.org/drawingml/2006/chartDrawing">
    <cdr:from>
      <cdr:x>0.11256</cdr:x>
      <cdr:y>0.43421</cdr:y>
    </cdr:from>
    <cdr:to>
      <cdr:x>0.48042</cdr:x>
      <cdr:y>0.4376</cdr:y>
    </cdr:to>
    <cdr:cxnSp macro="">
      <cdr:nvCxnSpPr>
        <cdr:cNvPr id="9" name="Connecteur droit 8"/>
        <cdr:cNvCxnSpPr/>
      </cdr:nvCxnSpPr>
      <cdr:spPr>
        <a:xfrm xmlns:a="http://schemas.openxmlformats.org/drawingml/2006/main">
          <a:off x="713273" y="2063607"/>
          <a:ext cx="2331019" cy="1611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0.19318</cdr:x>
      <cdr:y>0.0303</cdr:y>
    </cdr:from>
    <cdr:to>
      <cdr:x>0.27602</cdr:x>
      <cdr:y>0.08452</cdr:y>
    </cdr:to>
    <cdr:sp macro="" textlink="">
      <cdr:nvSpPr>
        <cdr:cNvPr id="16" name="ZoneTexte 1"/>
        <cdr:cNvSpPr txBox="1"/>
      </cdr:nvSpPr>
      <cdr:spPr>
        <a:xfrm xmlns:a="http://schemas.openxmlformats.org/drawingml/2006/main">
          <a:off x="1224136" y="144016"/>
          <a:ext cx="524915" cy="257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000" dirty="0"/>
            <a:t>20,00 $</a:t>
          </a:r>
        </a:p>
      </cdr:txBody>
    </cdr:sp>
  </cdr:relSizeAnchor>
  <cdr:relSizeAnchor xmlns:cdr="http://schemas.openxmlformats.org/drawingml/2006/chartDrawing">
    <cdr:from>
      <cdr:x>0.67737</cdr:x>
      <cdr:y>0.09871</cdr:y>
    </cdr:from>
    <cdr:to>
      <cdr:x>0.67975</cdr:x>
      <cdr:y>0.80241</cdr:y>
    </cdr:to>
    <cdr:cxnSp macro="">
      <cdr:nvCxnSpPr>
        <cdr:cNvPr id="31" name="Connecteur droit 30"/>
        <cdr:cNvCxnSpPr/>
      </cdr:nvCxnSpPr>
      <cdr:spPr>
        <a:xfrm xmlns:a="http://schemas.openxmlformats.org/drawingml/2006/main" flipH="1">
          <a:off x="3613092" y="277990"/>
          <a:ext cx="12695" cy="198177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0.38989</cdr:x>
      <cdr:y>0.5885</cdr:y>
    </cdr:from>
    <cdr:to>
      <cdr:x>0.39286</cdr:x>
      <cdr:y>0.80653</cdr:y>
    </cdr:to>
    <cdr:cxnSp macro="">
      <cdr:nvCxnSpPr>
        <cdr:cNvPr id="32" name="Connecteur droit 31"/>
        <cdr:cNvCxnSpPr/>
      </cdr:nvCxnSpPr>
      <cdr:spPr>
        <a:xfrm xmlns:a="http://schemas.openxmlformats.org/drawingml/2006/main" flipH="1">
          <a:off x="2079673" y="1657350"/>
          <a:ext cx="15827" cy="6140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0.18182</cdr:x>
      <cdr:y>0.37879</cdr:y>
    </cdr:from>
    <cdr:to>
      <cdr:x>0.27273</cdr:x>
      <cdr:y>0.43939</cdr:y>
    </cdr:to>
    <cdr:sp macro="" textlink="">
      <cdr:nvSpPr>
        <cdr:cNvPr id="33" name="ZoneTexte 1"/>
        <cdr:cNvSpPr txBox="1"/>
      </cdr:nvSpPr>
      <cdr:spPr>
        <a:xfrm xmlns:a="http://schemas.openxmlformats.org/drawingml/2006/main">
          <a:off x="1152128" y="180020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000" dirty="0" smtClean="0">
              <a:solidFill>
                <a:schemeClr val="tx1"/>
              </a:solidFill>
            </a:rPr>
            <a:t>11,41 </a:t>
          </a:r>
          <a:r>
            <a:rPr lang="fr-CA" sz="1000" dirty="0">
              <a:solidFill>
                <a:schemeClr val="tx1"/>
              </a:solidFill>
            </a:rPr>
            <a:t>$</a:t>
          </a:r>
        </a:p>
      </cdr:txBody>
    </cdr:sp>
  </cdr:relSizeAnchor>
  <cdr:relSizeAnchor xmlns:cdr="http://schemas.openxmlformats.org/drawingml/2006/chartDrawing">
    <cdr:from>
      <cdr:x>0.4802</cdr:x>
      <cdr:y>0.43292</cdr:y>
    </cdr:from>
    <cdr:to>
      <cdr:x>0.48036</cdr:x>
      <cdr:y>0.80924</cdr:y>
    </cdr:to>
    <cdr:cxnSp macro="">
      <cdr:nvCxnSpPr>
        <cdr:cNvPr id="35" name="Connecteur droit 34"/>
        <cdr:cNvCxnSpPr/>
      </cdr:nvCxnSpPr>
      <cdr:spPr>
        <a:xfrm xmlns:a="http://schemas.openxmlformats.org/drawingml/2006/main" flipH="1">
          <a:off x="2561388" y="1219200"/>
          <a:ext cx="837" cy="1059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0.11428</cdr:x>
      <cdr:y>0.09091</cdr:y>
    </cdr:from>
    <cdr:to>
      <cdr:x>0.68182</cdr:x>
      <cdr:y>0.09132</cdr:y>
    </cdr:to>
    <cdr:cxnSp macro="">
      <cdr:nvCxnSpPr>
        <cdr:cNvPr id="36" name="Connecteur droit 35"/>
        <cdr:cNvCxnSpPr/>
      </cdr:nvCxnSpPr>
      <cdr:spPr>
        <a:xfrm xmlns:a="http://schemas.openxmlformats.org/drawingml/2006/main" flipV="1">
          <a:off x="724159" y="432048"/>
          <a:ext cx="3596321" cy="195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0.35537</cdr:x>
      <cdr:y>0.17361</cdr:y>
    </cdr:from>
    <cdr:to>
      <cdr:x>0.47859</cdr:x>
      <cdr:y>0.33822</cdr:y>
    </cdr:to>
    <cdr:sp macro="" textlink="">
      <cdr:nvSpPr>
        <cdr:cNvPr id="38" name="ZoneTexte 1"/>
        <cdr:cNvSpPr txBox="1"/>
      </cdr:nvSpPr>
      <cdr:spPr>
        <a:xfrm xmlns:a="http://schemas.openxmlformats.org/drawingml/2006/main">
          <a:off x="1895521" y="488928"/>
          <a:ext cx="657255" cy="463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A" sz="1000"/>
            <a:t>Croissance</a:t>
          </a:r>
          <a:br>
            <a:rPr lang="fr-CA" sz="1000"/>
          </a:br>
          <a:r>
            <a:rPr lang="fr-CA" sz="1000"/>
            <a:t>à</a:t>
          </a:r>
          <a:r>
            <a:rPr lang="fr-CA" sz="1000" baseline="0"/>
            <a:t> 3,9</a:t>
          </a:r>
          <a:r>
            <a:rPr lang="fr-CA" sz="1000"/>
            <a:t> %</a:t>
          </a:r>
        </a:p>
      </cdr:txBody>
    </cdr:sp>
  </cdr:relSizeAnchor>
  <cdr:relSizeAnchor xmlns:cdr="http://schemas.openxmlformats.org/drawingml/2006/chartDrawing">
    <cdr:from>
      <cdr:x>0.46429</cdr:x>
      <cdr:y>0.2672</cdr:y>
    </cdr:from>
    <cdr:to>
      <cdr:x>0.53036</cdr:x>
      <cdr:y>0.3044</cdr:y>
    </cdr:to>
    <cdr:cxnSp macro="">
      <cdr:nvCxnSpPr>
        <cdr:cNvPr id="39" name="Connecteur droit avec flèche 38"/>
        <cdr:cNvCxnSpPr/>
      </cdr:nvCxnSpPr>
      <cdr:spPr>
        <a:xfrm xmlns:a="http://schemas.openxmlformats.org/drawingml/2006/main">
          <a:off x="2476515" y="752483"/>
          <a:ext cx="352418" cy="1047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0.19318</cdr:x>
      <cdr:y>0.5303</cdr:y>
    </cdr:from>
    <cdr:to>
      <cdr:x>0.27959</cdr:x>
      <cdr:y>0.57908</cdr:y>
    </cdr:to>
    <cdr:sp macro="" textlink="">
      <cdr:nvSpPr>
        <cdr:cNvPr id="29" name="ZoneTexte 1"/>
        <cdr:cNvSpPr txBox="1"/>
      </cdr:nvSpPr>
      <cdr:spPr>
        <a:xfrm xmlns:a="http://schemas.openxmlformats.org/drawingml/2006/main">
          <a:off x="1224136" y="2520280"/>
          <a:ext cx="547537" cy="231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000" dirty="0"/>
            <a:t>8,00 $</a:t>
          </a:r>
        </a:p>
      </cdr:txBody>
    </cdr:sp>
  </cdr:relSizeAnchor>
  <cdr:relSizeAnchor xmlns:cdr="http://schemas.openxmlformats.org/drawingml/2006/chartDrawing">
    <cdr:from>
      <cdr:x>0.7881</cdr:x>
      <cdr:y>0.37993</cdr:y>
    </cdr:from>
    <cdr:to>
      <cdr:x>0.90358</cdr:x>
      <cdr:y>0.57497</cdr:y>
    </cdr:to>
    <cdr:sp macro="" textlink="">
      <cdr:nvSpPr>
        <cdr:cNvPr id="22" name="ZoneTexte 1"/>
        <cdr:cNvSpPr txBox="1"/>
      </cdr:nvSpPr>
      <cdr:spPr>
        <a:xfrm xmlns:a="http://schemas.openxmlformats.org/drawingml/2006/main">
          <a:off x="4203703" y="1069965"/>
          <a:ext cx="615970" cy="549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A" sz="1000" dirty="0"/>
            <a:t>Contribution</a:t>
          </a:r>
          <a:br>
            <a:rPr lang="fr-CA" sz="1000" dirty="0"/>
          </a:br>
          <a:r>
            <a:rPr lang="fr-CA" sz="1000" dirty="0"/>
            <a:t>nette </a:t>
          </a:r>
          <a:r>
            <a:rPr lang="fr-CA" sz="1000" dirty="0" smtClean="0"/>
            <a:t/>
          </a:r>
          <a:br>
            <a:rPr lang="fr-CA" sz="1000" dirty="0" smtClean="0"/>
          </a:br>
          <a:r>
            <a:rPr lang="fr-CA" sz="1000" dirty="0" smtClean="0"/>
            <a:t>(Québec </a:t>
          </a:r>
          <a:r>
            <a:rPr lang="fr-CA" sz="1000" dirty="0"/>
            <a:t/>
          </a:r>
          <a:br>
            <a:rPr lang="fr-CA" sz="1000" dirty="0"/>
          </a:br>
          <a:r>
            <a:rPr lang="fr-CA" sz="1000" dirty="0"/>
            <a:t>et fédéral)</a:t>
          </a:r>
        </a:p>
      </cdr:txBody>
    </cdr:sp>
  </cdr:relSizeAnchor>
  <cdr:relSizeAnchor xmlns:cdr="http://schemas.openxmlformats.org/drawingml/2006/chartDrawing">
    <cdr:from>
      <cdr:x>0.79545</cdr:x>
      <cdr:y>0.28788</cdr:y>
    </cdr:from>
    <cdr:to>
      <cdr:x>0.82045</cdr:x>
      <cdr:y>0.38597</cdr:y>
    </cdr:to>
    <cdr:cxnSp macro="">
      <cdr:nvCxnSpPr>
        <cdr:cNvPr id="23" name="Connecteur droit avec flèche 22"/>
        <cdr:cNvCxnSpPr/>
      </cdr:nvCxnSpPr>
      <cdr:spPr>
        <a:xfrm xmlns:a="http://schemas.openxmlformats.org/drawingml/2006/main" flipH="1" flipV="1">
          <a:off x="5040560" y="1368152"/>
          <a:ext cx="158417" cy="4661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0.84091</cdr:x>
      <cdr:y>0.22727</cdr:y>
    </cdr:from>
    <cdr:to>
      <cdr:x>0.91531</cdr:x>
      <cdr:y>0.33028</cdr:y>
    </cdr:to>
    <cdr:sp macro="" textlink="">
      <cdr:nvSpPr>
        <cdr:cNvPr id="25" name="ZoneTexte 1"/>
        <cdr:cNvSpPr txBox="1"/>
      </cdr:nvSpPr>
      <cdr:spPr>
        <a:xfrm xmlns:a="http://schemas.openxmlformats.org/drawingml/2006/main">
          <a:off x="5328592" y="1080120"/>
          <a:ext cx="471451" cy="489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000" dirty="0"/>
            <a:t>15,66 $</a:t>
          </a:r>
        </a:p>
      </cdr:txBody>
    </cdr:sp>
  </cdr:relSizeAnchor>
  <cdr:relSizeAnchor xmlns:cdr="http://schemas.openxmlformats.org/drawingml/2006/chartDrawing">
    <cdr:from>
      <cdr:x>0.11964</cdr:x>
      <cdr:y>0.58512</cdr:y>
    </cdr:from>
    <cdr:to>
      <cdr:x>0.29643</cdr:x>
      <cdr:y>0.58512</cdr:y>
    </cdr:to>
    <cdr:cxnSp macro="">
      <cdr:nvCxnSpPr>
        <cdr:cNvPr id="30" name="Connecteur droit 29"/>
        <cdr:cNvCxnSpPr/>
      </cdr:nvCxnSpPr>
      <cdr:spPr>
        <a:xfrm xmlns:a="http://schemas.openxmlformats.org/drawingml/2006/main">
          <a:off x="638175" y="1647825"/>
          <a:ext cx="94297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0.68182</cdr:x>
      <cdr:y>0.19697</cdr:y>
    </cdr:from>
    <cdr:to>
      <cdr:x>0.76136</cdr:x>
      <cdr:y>0.25758</cdr:y>
    </cdr:to>
    <cdr:sp macro="" textlink="">
      <cdr:nvSpPr>
        <cdr:cNvPr id="19" name="ZoneTexte 1"/>
        <cdr:cNvSpPr txBox="1"/>
      </cdr:nvSpPr>
      <cdr:spPr>
        <a:xfrm xmlns:a="http://schemas.openxmlformats.org/drawingml/2006/main">
          <a:off x="4320480" y="93610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000" dirty="0" smtClean="0"/>
            <a:t>16,33 </a:t>
          </a:r>
          <a:r>
            <a:rPr lang="fr-CA" sz="1000" dirty="0"/>
            <a:t>$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5352A676-0957-42A6-92B3-294F5B8F3098}" type="datetimeFigureOut">
              <a:rPr lang="fr-CA" smtClean="0"/>
              <a:pPr/>
              <a:t>2014-11-25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9E8F7252-8AE2-4E0D-9383-D767C076AA3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26" tIns="45813" rIns="91626" bIns="45813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438" y="0"/>
            <a:ext cx="3038372" cy="464184"/>
          </a:xfrm>
          <a:prstGeom prst="rect">
            <a:avLst/>
          </a:prstGeom>
        </p:spPr>
        <p:txBody>
          <a:bodyPr vert="horz" lIns="91626" tIns="45813" rIns="91626" bIns="45813" rtlCol="0"/>
          <a:lstStyle>
            <a:lvl1pPr algn="r">
              <a:defRPr sz="1200"/>
            </a:lvl1pPr>
          </a:lstStyle>
          <a:p>
            <a:fld id="{093C1DDD-CBE5-4A43-A6EB-33E5B52EF34B}" type="datetimeFigureOut">
              <a:rPr lang="fr-CA" smtClean="0"/>
              <a:pPr/>
              <a:t>2014-11-25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6" tIns="45813" rIns="91626" bIns="45813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6110"/>
            <a:ext cx="5608320" cy="4182427"/>
          </a:xfrm>
          <a:prstGeom prst="rect">
            <a:avLst/>
          </a:prstGeom>
        </p:spPr>
        <p:txBody>
          <a:bodyPr vert="horz" lIns="91626" tIns="45813" rIns="91626" bIns="4581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30628"/>
            <a:ext cx="3038372" cy="464184"/>
          </a:xfrm>
          <a:prstGeom prst="rect">
            <a:avLst/>
          </a:prstGeom>
        </p:spPr>
        <p:txBody>
          <a:bodyPr vert="horz" lIns="91626" tIns="45813" rIns="91626" bIns="45813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438" y="8830628"/>
            <a:ext cx="3038372" cy="464184"/>
          </a:xfrm>
          <a:prstGeom prst="rect">
            <a:avLst/>
          </a:prstGeom>
        </p:spPr>
        <p:txBody>
          <a:bodyPr vert="horz" lIns="91626" tIns="45813" rIns="91626" bIns="45813" rtlCol="0" anchor="b"/>
          <a:lstStyle>
            <a:lvl1pPr algn="r">
              <a:defRPr sz="1200"/>
            </a:lvl1pPr>
          </a:lstStyle>
          <a:p>
            <a:fld id="{B62F433E-6F6A-4A23-B76D-5E79FDBBC2E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6813" y="755650"/>
            <a:ext cx="4646612" cy="34861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F433E-6F6A-4A23-B76D-5E79FDBBC2E9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AD4DF1-F610-419B-BB60-F415292EC407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3372-48DD-4D1C-B8BA-73D33177500B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22AE-AE21-402F-8096-B049FDD42475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B0B248-8E45-419B-9C5D-12488DBB66DA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75C834-B545-4B2D-9EEF-F19042A3BE2B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B55E-4184-4CED-9CBF-9EEF43C6073D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B19-2B4B-4000-ADAD-FDC397A97F47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CD3B97-C64E-45A8-AEF9-6DCC6347B0DB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073-B70B-425E-BCDD-A45D6176F113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6F782A-04CB-4B5B-A67B-99C6B3B185BC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3FB763-EDA2-407E-BA56-543C057075ED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8E5BE9-7E5F-4F30-BFC9-552691F732FD}" type="datetime1">
              <a:rPr lang="fr-CA" smtClean="0"/>
              <a:pPr/>
              <a:t>2014-11-25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143BE8-CF0F-4553-AB29-ACC3837B017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RÉVISION PROPOSÉE DU PROGRAMME DE SERVICES DE GARDE ÉDUCATIFS À L’ENFANCE SUBVENTIONNÉS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sz="3600" b="1" dirty="0" smtClean="0"/>
              <a:t>Portrait du réseau des services de garde éducatifs à l’enfance au 31 octobre 2014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2200" dirty="0" smtClean="0"/>
              <a:t>nombre de places</a:t>
            </a:r>
            <a:endParaRPr lang="fr-CA" sz="2200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0" y="1052736"/>
          <a:ext cx="70567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3528" y="6473952"/>
            <a:ext cx="8136904" cy="384048"/>
          </a:xfrm>
        </p:spPr>
        <p:txBody>
          <a:bodyPr/>
          <a:lstStyle/>
          <a:p>
            <a:pPr algn="l"/>
            <a:r>
              <a:rPr lang="fr-CA" sz="1200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sz="1200" b="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869160"/>
            <a:ext cx="3769079" cy="1556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sz="4400" b="1" dirty="0" smtClean="0"/>
              <a:t>Trois volets de la révision proposée</a:t>
            </a:r>
            <a:endParaRPr lang="fr-CA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pPr algn="just"/>
            <a:r>
              <a:rPr lang="fr-CA" dirty="0" smtClean="0"/>
              <a:t>Révision de la contribution payée par les parents</a:t>
            </a:r>
          </a:p>
          <a:p>
            <a:pPr algn="just"/>
            <a:r>
              <a:rPr lang="fr-CA" dirty="0" smtClean="0"/>
              <a:t>Optimisation du financement des services de garde</a:t>
            </a:r>
          </a:p>
          <a:p>
            <a:pPr algn="just"/>
            <a:r>
              <a:rPr lang="fr-CA" dirty="0" smtClean="0"/>
              <a:t>Révision des modalités en ce qui a trait à la création des nouvelles places à contribution réduite</a:t>
            </a:r>
          </a:p>
          <a:p>
            <a:pPr algn="just"/>
            <a:endParaRPr lang="fr-CA" dirty="0" smtClean="0"/>
          </a:p>
          <a:p>
            <a:pPr algn="just"/>
            <a:endParaRPr lang="fr-CA" dirty="0" smtClean="0"/>
          </a:p>
          <a:p>
            <a:endParaRPr lang="fr-CA" dirty="0" smtClean="0"/>
          </a:p>
          <a:p>
            <a:pPr algn="r">
              <a:buNone/>
            </a:pPr>
            <a:endParaRPr lang="fr-CA" dirty="0" smtClean="0"/>
          </a:p>
          <a:p>
            <a:pPr algn="r">
              <a:buNone/>
            </a:pPr>
            <a:r>
              <a:rPr lang="fr-CA" sz="2800" dirty="0" smtClean="0"/>
              <a:t>QUALITÉ - ACCESSIBILITÉ - ÉQUITÉ</a:t>
            </a:r>
            <a:endParaRPr lang="fr-CA" sz="2800" dirty="0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251520" y="6473952"/>
            <a:ext cx="8280920" cy="384048"/>
          </a:xfrm>
          <a:prstGeom prst="rect">
            <a:avLst/>
          </a:prstGeom>
        </p:spPr>
        <p:txBody>
          <a:bodyPr/>
          <a:lstStyle/>
          <a:p>
            <a:r>
              <a:rPr lang="fr-C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28384" y="5589240"/>
            <a:ext cx="684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4</a:t>
            </a:fld>
            <a:endParaRPr lang="fr-CA"/>
          </a:p>
        </p:txBody>
      </p:sp>
      <p:graphicFrame>
        <p:nvGraphicFramePr>
          <p:cNvPr id="5" name="Graphique 4"/>
          <p:cNvGraphicFramePr>
            <a:graphicFrameLocks noGrp="1"/>
          </p:cNvGraphicFramePr>
          <p:nvPr/>
        </p:nvGraphicFramePr>
        <p:xfrm>
          <a:off x="237522" y="282133"/>
          <a:ext cx="8668956" cy="629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620688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cap="all" dirty="0" smtClean="0"/>
              <a:t>I</a:t>
            </a:r>
            <a:r>
              <a:rPr lang="fr-CA" sz="2800" b="1" cap="small" dirty="0" smtClean="0"/>
              <a:t>mpact potentiel sur le revenu disponible pour une famille utilisant la garde subventionnée</a:t>
            </a:r>
            <a:endParaRPr lang="fr-CA" sz="2400" cap="small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827584" y="1268760"/>
          <a:ext cx="7200800" cy="4857063"/>
        </p:xfrm>
        <a:graphic>
          <a:graphicData uri="http://schemas.openxmlformats.org/drawingml/2006/table">
            <a:tbl>
              <a:tblPr/>
              <a:tblGrid>
                <a:gridCol w="2377622"/>
                <a:gridCol w="1585081"/>
                <a:gridCol w="1879455"/>
                <a:gridCol w="1358642"/>
              </a:tblGrid>
              <a:tr h="679275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 dollars – année 2015 (pleine</a:t>
                      </a:r>
                      <a:r>
                        <a:rPr lang="fr-CA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année)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31263"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101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Revenu de </a:t>
                      </a: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travail brut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Famille monoparentale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Couple ayant un enfant et deux revenus égaux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Couple ayant un enfant et un</a:t>
                      </a:r>
                      <a:r>
                        <a:rPr lang="fr-CA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seul </a:t>
                      </a: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revenu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49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9849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49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-128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-138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-161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49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-833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-835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-1093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49"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-2487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-2569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CA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-3281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3528" y="6473952"/>
            <a:ext cx="8208912" cy="384048"/>
          </a:xfrm>
        </p:spPr>
        <p:txBody>
          <a:bodyPr/>
          <a:lstStyle/>
          <a:p>
            <a:r>
              <a:rPr lang="fr-CA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59632" y="1268757"/>
          <a:ext cx="6696743" cy="3642615"/>
        </p:xfrm>
        <a:graphic>
          <a:graphicData uri="http://schemas.openxmlformats.org/drawingml/2006/table">
            <a:tbl>
              <a:tblPr/>
              <a:tblGrid>
                <a:gridCol w="1728192"/>
                <a:gridCol w="864096"/>
                <a:gridCol w="1008112"/>
                <a:gridCol w="405081"/>
                <a:gridCol w="819055"/>
                <a:gridCol w="992709"/>
                <a:gridCol w="879498"/>
              </a:tblGrid>
              <a:tr h="300447">
                <a:tc row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Revenu de travail brut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Ménages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200" b="1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Enfants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Impact net par jour par enfant</a:t>
                      </a:r>
                      <a:r>
                        <a:rPr lang="fr-CA" sz="1200" b="1" baseline="30000">
                          <a:latin typeface="Arial"/>
                          <a:ea typeface="Times New Roman"/>
                        </a:rPr>
                        <a:t>(1)</a:t>
                      </a:r>
                      <a:endParaRPr lang="fr-CA" sz="1200" b="1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34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Nombre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Répartition en 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2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Nombre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Répartition en 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731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Moins de 70 000 $</a:t>
                      </a:r>
                      <a:r>
                        <a:rPr lang="fr-CA" sz="1200" baseline="30000" dirty="0">
                          <a:latin typeface="Arial"/>
                          <a:ea typeface="Times New Roman"/>
                        </a:rPr>
                        <a:t>(2)</a:t>
                      </a: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88 389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47%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105 082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46%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−0,06 $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1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70 000 $ à 80 000 $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17 105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21 116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+0,53 $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80 000 $ à 90 000 $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16 833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20 677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+1,52 $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6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90 000 $ à 110 000 $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26 819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14%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33 203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15%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+3,21 $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110 000 $ à 130 000 $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17 187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21 110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9%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+5,60 $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130 000 $ à 150 000 $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9 448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5%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11 447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5%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+8,20 $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150 000 $ à 200 000 $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8 389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4%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10 189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4%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+10,30 $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200 000 $ ou plus</a:t>
                      </a:r>
                      <a:r>
                        <a:rPr lang="fr-CA" sz="1200" baseline="30000">
                          <a:latin typeface="Arial"/>
                          <a:ea typeface="Times New Roman"/>
                        </a:rPr>
                        <a:t>(3)</a:t>
                      </a: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4 144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>
                          <a:latin typeface="Arial"/>
                          <a:ea typeface="Times New Roman"/>
                        </a:rPr>
                        <a:t>2%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4 972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2%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>
                          <a:latin typeface="Arial"/>
                          <a:ea typeface="Times New Roman"/>
                        </a:rPr>
                        <a:t>+9,88 $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3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TOTAL</a:t>
                      </a: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188 314</a:t>
                      </a: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>
                          <a:latin typeface="Arial"/>
                          <a:ea typeface="Times New Roman"/>
                        </a:rPr>
                        <a:t>100 %</a:t>
                      </a: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CA" sz="12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227 796</a:t>
                      </a: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100 %</a:t>
                      </a: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latin typeface="Arial"/>
                          <a:ea typeface="Times New Roman"/>
                        </a:rPr>
                        <a:t>―</a:t>
                      </a:r>
                      <a:endParaRPr lang="fr-CA" sz="12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971600" y="153472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RÉPARTITION DE LA CLIENTÈLE DES SERVICES DE GARDE SUBVENTIONNÉS ET IMPACT MOYEN DE LA </a:t>
            </a:r>
            <a:r>
              <a:rPr kumimoji="0" lang="fr-C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CONTRIBU</a:t>
            </a:r>
            <a:r>
              <a:rPr kumimoji="0" lang="fr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TION</a:t>
            </a:r>
            <a:r>
              <a:rPr kumimoji="0" lang="fr-C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RÉDUITE</a:t>
            </a:r>
            <a:r>
              <a:rPr kumimoji="0" lang="fr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PROPOSÉE, SELON LE REVENU FAMILIAL</a:t>
            </a:r>
            <a:r>
              <a:rPr kumimoji="0" lang="fr-CA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W1)"/>
                <a:ea typeface="Times New Roman" pitchFamily="18" charset="0"/>
              </a:rPr>
              <a:t>(1)</a:t>
            </a:r>
            <a:r>
              <a:rPr kumimoji="0" lang="fr-C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(W1)"/>
                <a:ea typeface="Times New Roman" pitchFamily="18" charset="0"/>
              </a:rPr>
              <a:t>	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5733257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900" dirty="0" smtClean="0">
                <a:latin typeface="Arial (W1)"/>
                <a:ea typeface="Times New Roman" pitchFamily="18" charset="0"/>
              </a:rPr>
              <a:t>(1) Impact net pour un couple ayant un enfant et deux revenus égaux et dont le revenu se trouve au milieu de la tranche de revenu (ex. : 75 000 $ pour la tranche de revenu de 70 000 $ à 80 000 $).</a:t>
            </a:r>
            <a:endParaRPr lang="fr-CA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900" dirty="0" smtClean="0">
                <a:latin typeface="Arial (W1)"/>
                <a:ea typeface="Times New Roman" pitchFamily="18" charset="0"/>
              </a:rPr>
              <a:t>(2) Impact net à un revenu de 35 000 $.</a:t>
            </a:r>
            <a:endParaRPr lang="fr-CA" sz="9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900" dirty="0" smtClean="0">
                <a:latin typeface="Arial (W1)"/>
                <a:ea typeface="Times New Roman" pitchFamily="18" charset="0"/>
              </a:rPr>
              <a:t>(3) Impact net à un revenu de 200 000 $.</a:t>
            </a:r>
            <a:endParaRPr lang="fr-CA" sz="900" dirty="0" smtClean="0">
              <a:latin typeface="Arial" pitchFamily="34" charset="0"/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95536" y="6473952"/>
            <a:ext cx="8208912" cy="384048"/>
          </a:xfrm>
        </p:spPr>
        <p:txBody>
          <a:bodyPr/>
          <a:lstStyle/>
          <a:p>
            <a:r>
              <a:rPr lang="fr-CA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7</a:t>
            </a:fld>
            <a:endParaRPr lang="fr-CA"/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xmlns="" val="3397827869"/>
              </p:ext>
            </p:extLst>
          </p:nvPr>
        </p:nvGraphicFramePr>
        <p:xfrm>
          <a:off x="1331640" y="1340768"/>
          <a:ext cx="63367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043608" y="184078"/>
            <a:ext cx="6984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ILLUSTRATION DE</a:t>
            </a:r>
            <a:r>
              <a:rPr kumimoji="0" lang="fr-C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 NOUVELLE </a:t>
            </a:r>
            <a:r>
              <a:rPr lang="fr-CA" sz="2000" b="1" dirty="0" smtClean="0">
                <a:latin typeface="Arial" pitchFamily="34" charset="0"/>
                <a:ea typeface="Times New Roman" pitchFamily="18" charset="0"/>
              </a:rPr>
              <a:t>CONTRIBU</a:t>
            </a:r>
            <a:r>
              <a:rPr kumimoji="0" lang="fr-C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TION </a:t>
            </a:r>
            <a:r>
              <a:rPr kumimoji="0" lang="fr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POUR UN </a:t>
            </a:r>
            <a:r>
              <a:rPr kumimoji="0" lang="fr-CA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COUPLE  AYANT </a:t>
            </a:r>
            <a:r>
              <a:rPr kumimoji="0" lang="fr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UN ENFANT ET DEUX REVENUS ÉGAUX ― 2015</a:t>
            </a:r>
            <a:endParaRPr kumimoji="0" lang="fr-C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(en dollars)</a:t>
            </a:r>
            <a:r>
              <a:rPr kumimoji="0" lang="fr-C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CA" sz="3200" b="1" dirty="0" smtClean="0"/>
              <a:t>Mesures proposées visant l’optimisation du financement des services de garde</a:t>
            </a:r>
            <a:endParaRPr lang="fr-CA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92160"/>
            <a:ext cx="7467600" cy="527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C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fr-CA" dirty="0" smtClean="0"/>
              <a:t>Implantation d’un mode de financement des services de garde reposant sur des modèles d’organisation du travail optimaux qui respecterait rigoureusement les normes;</a:t>
            </a:r>
          </a:p>
          <a:p>
            <a:pPr marL="457200" indent="-457200" algn="just">
              <a:buFont typeface="+mj-lt"/>
              <a:buAutoNum type="arabicPeriod"/>
            </a:pPr>
            <a:endParaRPr lang="fr-C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fr-CA" dirty="0" smtClean="0"/>
              <a:t>Ajout d’exigences qui viseraient l’utilisation maximale des places subventionnées et le renforcement de la surveillance de la présence réelle des enfants tant en milieu familial qu’en installation.</a:t>
            </a:r>
          </a:p>
          <a:p>
            <a:pPr marL="457200" indent="-457200" algn="just">
              <a:buNone/>
            </a:pPr>
            <a:endParaRPr lang="fr-CA" dirty="0" smtClean="0"/>
          </a:p>
          <a:p>
            <a:pPr marL="457200" indent="-457200" algn="just">
              <a:buNone/>
            </a:pPr>
            <a:r>
              <a:rPr lang="fr-CA" dirty="0" smtClean="0"/>
              <a:t>	</a:t>
            </a:r>
            <a:r>
              <a:rPr lang="fr-CA" sz="2200" i="1" dirty="0" smtClean="0"/>
              <a:t>Des modifications législatives seront proposées.</a:t>
            </a:r>
            <a:endParaRPr lang="fr-CA" sz="2200" dirty="0" smtClean="0"/>
          </a:p>
          <a:p>
            <a:pPr marL="457200" indent="-457200" algn="just">
              <a:buNone/>
            </a:pPr>
            <a:endParaRPr lang="fr-CA" dirty="0" smtClean="0"/>
          </a:p>
          <a:p>
            <a:pPr marL="457200" indent="-457200" algn="just">
              <a:buNone/>
            </a:pPr>
            <a:endParaRPr lang="fr-CA" dirty="0" smtClean="0"/>
          </a:p>
          <a:p>
            <a:pPr marL="457200" indent="-457200" algn="just">
              <a:buNone/>
            </a:pPr>
            <a:r>
              <a:rPr lang="fr-CA" dirty="0" smtClean="0"/>
              <a:t>       En continuité avec les travaux du </a:t>
            </a:r>
            <a:r>
              <a:rPr lang="fr-CA" i="1" dirty="0" smtClean="0"/>
              <a:t>Chantier sur la qualité et la pérennité des services de garde et sur l’optimisation de leur financement</a:t>
            </a:r>
          </a:p>
          <a:p>
            <a:pPr marL="457200" indent="-457200">
              <a:buNone/>
            </a:pPr>
            <a:endParaRPr lang="fr-CA" dirty="0" smtClean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323528" y="6473952"/>
            <a:ext cx="8280920" cy="384048"/>
          </a:xfrm>
          <a:prstGeom prst="rect">
            <a:avLst/>
          </a:prstGeom>
        </p:spPr>
        <p:txBody>
          <a:bodyPr/>
          <a:lstStyle/>
          <a:p>
            <a:r>
              <a:rPr lang="fr-C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b="1" dirty="0" smtClean="0"/>
              <a:t>Révision proposée des modalités de création des nouvelles places</a:t>
            </a:r>
            <a:endParaRPr lang="fr-CA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CA" u="sng" dirty="0" smtClean="0"/>
              <a:t>Point de départ</a:t>
            </a:r>
            <a:r>
              <a:rPr lang="fr-CA" dirty="0" smtClean="0"/>
              <a:t>: </a:t>
            </a:r>
          </a:p>
          <a:p>
            <a:pPr algn="just">
              <a:buNone/>
            </a:pPr>
            <a:r>
              <a:rPr lang="fr-CA" dirty="0" smtClean="0"/>
              <a:t>	Les projets déjà en cours, pour lesquels un contrat a été signé avec un entrepreneur et les travaux ont débuté, se poursuivraient.</a:t>
            </a:r>
          </a:p>
          <a:p>
            <a:pPr algn="just">
              <a:buNone/>
            </a:pPr>
            <a:endParaRPr lang="fr-CA" dirty="0" smtClean="0"/>
          </a:p>
          <a:p>
            <a:pPr marL="457200" indent="-457200" algn="just">
              <a:buNone/>
            </a:pPr>
            <a:r>
              <a:rPr lang="fr-CA" b="1" dirty="0" smtClean="0"/>
              <a:t>Les autres projets de CPE devront rencontrer des exigences accrues:</a:t>
            </a:r>
          </a:p>
          <a:p>
            <a:pPr marL="822960" lvl="1" indent="-457200" algn="just">
              <a:buFont typeface="+mj-lt"/>
              <a:buAutoNum type="alphaUcPeriod"/>
            </a:pPr>
            <a:r>
              <a:rPr lang="fr-CA" dirty="0" smtClean="0"/>
              <a:t>Obligation de contribuer à 50 % des coûts des immobilisations ou d’opter pour une location;</a:t>
            </a:r>
          </a:p>
          <a:p>
            <a:pPr marL="1097280" lvl="2" indent="-457200" algn="just">
              <a:buNone/>
            </a:pPr>
            <a:r>
              <a:rPr lang="fr-CA" i="1" dirty="0" smtClean="0"/>
              <a:t>	Les CPE qui ne pourront pas respecter ces nouvelles conditions devront retourner au Ministère les places autorisées.</a:t>
            </a:r>
          </a:p>
          <a:p>
            <a:pPr marL="822960" lvl="1" indent="-457200" algn="just">
              <a:buFont typeface="+mj-lt"/>
              <a:buAutoNum type="alphaUcPeriod"/>
            </a:pPr>
            <a:r>
              <a:rPr lang="fr-CA" dirty="0" smtClean="0"/>
              <a:t>Les places accordées pourront être comblées en créant des partenariats avec des garderies non subventionnées</a:t>
            </a:r>
          </a:p>
          <a:p>
            <a:pPr marL="1097280" lvl="2" indent="-457200" algn="just">
              <a:buNone/>
            </a:pPr>
            <a:r>
              <a:rPr lang="fr-CA" i="1" dirty="0" smtClean="0"/>
              <a:t>	Un projet de modification de la Loi sera éventuellement déposé à cet effet.</a:t>
            </a:r>
            <a:endParaRPr lang="fr-CA" dirty="0" smtClean="0"/>
          </a:p>
          <a:p>
            <a:pPr marL="822960" lvl="1" indent="-457200" algn="just">
              <a:buFont typeface="+mj-lt"/>
              <a:buAutoNum type="alphaUcPeriod"/>
            </a:pPr>
            <a:endParaRPr lang="fr-CA" dirty="0" smtClean="0"/>
          </a:p>
          <a:p>
            <a:pPr marL="1188720" lvl="2" indent="-457200" algn="ctr">
              <a:buFont typeface="+mj-lt"/>
              <a:buAutoNum type="arabicPeriod"/>
            </a:pPr>
            <a:endParaRPr lang="fr-CA" sz="2100" b="1" u="sng" dirty="0" smtClean="0">
              <a:solidFill>
                <a:srgbClr val="FF0000"/>
              </a:solidFill>
            </a:endParaRPr>
          </a:p>
          <a:p>
            <a:pPr lvl="1" algn="just">
              <a:buNone/>
            </a:pPr>
            <a:endParaRPr lang="fr-CA" dirty="0" smtClean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323528" y="6473952"/>
            <a:ext cx="8208912" cy="384048"/>
          </a:xfrm>
          <a:prstGeom prst="rect">
            <a:avLst/>
          </a:prstGeom>
        </p:spPr>
        <p:txBody>
          <a:bodyPr/>
          <a:lstStyle/>
          <a:p>
            <a:r>
              <a:rPr lang="fr-C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découlera de la présente proposition gouvernementale la présentation de projets de loi visant à mettre en œuvre ladite proposition. Ces projets de loi suivront le processus réglementaire d’étude par les parlementaires à l’Assemblée nationale.</a:t>
            </a:r>
            <a:endParaRPr lang="fr-CA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143BE8-CF0F-4553-AB29-ACC3837B0179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itrePublications xmlns="3a9f751f-c4dd-4c86-929d-4194b8a8a79f">Révision proposée du programme de services de garde éducatifs à l'enfance subventionnés</TitrePublications>
    <ResumePublications xmlns="3a9f751f-c4dd-4c86-929d-4194b8a8a79f">Révision proposée du programme de services de garde éducatifs à l'enfance subventionnés.</ResumePublications>
    <CategoriePublications xmlns="3a9f751f-c4dd-4c86-929d-4194b8a8a79f">16</CategoriePublications>
    <LienVersPublicationModeHTML xmlns="8a649289-b8d0-432a-8074-69422a768e5a">
      <Url xsi:nil="true"/>
      <Description xsi:nil="true"/>
    </LienVersPublicationModeHTML>
    <LanguePublications xmlns="3a9f751f-c4dd-4c86-929d-4194b8a8a79f">1</LanguePublications>
    <AxePublications xmlns="3a9f751f-c4dd-4c86-929d-4194b8a8a79f">3</AxePublications>
    <PublishingExpirationDate xmlns="http://schemas.microsoft.com/sharepoint/v3">2024-11-24T05:45:00+00:00</PublishingExpirationDate>
    <NumeroPublications xmlns="3a9f751f-c4dd-4c86-929d-4194b8a8a79f" xsi:nil="true"/>
    <PublishingStartDate xmlns="http://schemas.microsoft.com/sharepoint/v3" xsi:nil="true"/>
    <TypePublications xmlns="3a9f751f-c4dd-4c86-929d-4194b8a8a79f">10</TypePublications>
    <DateDerniereModification xmlns="8a649289-b8d0-432a-8074-69422a768e5a">2014-11-20</DateDerniereModification>
    <LienExternePublication xmlns="8a649289-b8d0-432a-8074-69422a768e5a">
      <Url xsi:nil="true"/>
      <Description xsi:nil="true"/>
    </LienExternePublication>
    <FraisPublications xmlns="3a9f751f-c4dd-4c86-929d-4194b8a8a79f">1</FraisPublications>
    <DatePublications xmlns="3a9f751f-c4dd-4c86-929d-4194b8a8a79f">2014-11-20</DatePublication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165618D52FC4F92BB8E2B3818CAF5" ma:contentTypeVersion="14" ma:contentTypeDescription="Crée un document." ma:contentTypeScope="" ma:versionID="223a65a6b2b2bafb3224cbbbae84e0f6">
  <xsd:schema xmlns:xsd="http://www.w3.org/2001/XMLSchema" xmlns:xs="http://www.w3.org/2001/XMLSchema" xmlns:p="http://schemas.microsoft.com/office/2006/metadata/properties" xmlns:ns1="http://schemas.microsoft.com/sharepoint/v3" xmlns:ns2="3a9f751f-c4dd-4c86-929d-4194b8a8a79f" xmlns:ns3="8a649289-b8d0-432a-8074-69422a768e5a" targetNamespace="http://schemas.microsoft.com/office/2006/metadata/properties" ma:root="true" ma:fieldsID="3c5a495d6c9e9734de567a2847fcb3fc" ns1:_="" ns2:_="" ns3:_="">
    <xsd:import namespace="http://schemas.microsoft.com/sharepoint/v3"/>
    <xsd:import namespace="3a9f751f-c4dd-4c86-929d-4194b8a8a79f"/>
    <xsd:import namespace="8a649289-b8d0-432a-8074-69422a768e5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xePublications"/>
                <xsd:element ref="ns2:DatePublications"/>
                <xsd:element ref="ns2:FraisPublications"/>
                <xsd:element ref="ns2:LanguePublications"/>
                <xsd:element ref="ns2:NumeroPublications" minOccurs="0"/>
                <xsd:element ref="ns2:TitrePublications"/>
                <xsd:element ref="ns2:TypePublications"/>
                <xsd:element ref="ns2:CategoriePublications"/>
                <xsd:element ref="ns2:ResumePublications"/>
                <xsd:element ref="ns3:DateDerniereModification" minOccurs="0"/>
                <xsd:element ref="ns3:LienVersPublicationModeHTML" minOccurs="0"/>
                <xsd:element ref="ns3:LienExternePubl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f751f-c4dd-4c86-929d-4194b8a8a79f" elementFormDefault="qualified">
    <xsd:import namespace="http://schemas.microsoft.com/office/2006/documentManagement/types"/>
    <xsd:import namespace="http://schemas.microsoft.com/office/infopath/2007/PartnerControls"/>
    <xsd:element name="AxePublications" ma:index="10" ma:displayName="AxePublications" ma:list="b6034f8c-170e-4d7b-8dad-3597ed0a7293" ma:internalName="AxePublications" ma:showField="Title" ma:web="2f384343-11fe-4d05-ad54-a1bf1dbe275d">
      <xsd:simpleType>
        <xsd:restriction base="dms:Lookup"/>
      </xsd:simpleType>
    </xsd:element>
    <xsd:element name="DatePublications" ma:index="11" ma:displayName="DatePublications" ma:internalName="DatePublications">
      <xsd:simpleType>
        <xsd:restriction base="dms:Text">
          <xsd:maxLength value="255"/>
        </xsd:restriction>
      </xsd:simpleType>
    </xsd:element>
    <xsd:element name="FraisPublications" ma:index="12" ma:displayName="FraisPublications" ma:list="067d726c-4e01-4772-a17a-e53d570aa26d" ma:internalName="FraisPublications" ma:showField="Title" ma:web="2f384343-11fe-4d05-ad54-a1bf1dbe275d">
      <xsd:simpleType>
        <xsd:restriction base="dms:Lookup"/>
      </xsd:simpleType>
    </xsd:element>
    <xsd:element name="LanguePublications" ma:index="13" ma:displayName="LanguePublications" ma:list="f746d96f-9846-4f9a-9a1c-bb1c49b872e7" ma:internalName="LanguePublications" ma:showField="Title" ma:web="2f384343-11fe-4d05-ad54-a1bf1dbe275d">
      <xsd:simpleType>
        <xsd:restriction base="dms:Lookup"/>
      </xsd:simpleType>
    </xsd:element>
    <xsd:element name="NumeroPublications" ma:index="14" nillable="true" ma:displayName="NumeroPublications" ma:internalName="NumeroPublications">
      <xsd:simpleType>
        <xsd:restriction base="dms:Text">
          <xsd:maxLength value="255"/>
        </xsd:restriction>
      </xsd:simpleType>
    </xsd:element>
    <xsd:element name="TitrePublications" ma:index="15" ma:displayName="TitrePublications" ma:internalName="TitrePublications">
      <xsd:simpleType>
        <xsd:restriction base="dms:Text">
          <xsd:maxLength value="255"/>
        </xsd:restriction>
      </xsd:simpleType>
    </xsd:element>
    <xsd:element name="TypePublications" ma:index="16" ma:displayName="TypePublications" ma:list="1f63912c-6caf-450b-a52e-94b3afbabe0b" ma:internalName="TypePublications" ma:showField="Title" ma:web="2f384343-11fe-4d05-ad54-a1bf1dbe275d">
      <xsd:simpleType>
        <xsd:restriction base="dms:Lookup"/>
      </xsd:simpleType>
    </xsd:element>
    <xsd:element name="CategoriePublications" ma:index="17" ma:displayName="CategoriePublications" ma:list="828bab4e-f68b-4a8d-84b0-236b55a0bb7a" ma:internalName="CategoriePublications" ma:showField="Title" ma:web="2f384343-11fe-4d05-ad54-a1bf1dbe275d">
      <xsd:simpleType>
        <xsd:restriction base="dms:Lookup"/>
      </xsd:simpleType>
    </xsd:element>
    <xsd:element name="ResumePublications" ma:index="18" ma:displayName="ResumePublications" ma:internalName="ResumePublication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49289-b8d0-432a-8074-69422a768e5a" elementFormDefault="qualified">
    <xsd:import namespace="http://schemas.microsoft.com/office/2006/documentManagement/types"/>
    <xsd:import namespace="http://schemas.microsoft.com/office/infopath/2007/PartnerControls"/>
    <xsd:element name="DateDerniereModification" ma:index="19" nillable="true" ma:displayName="DateDerniereModification" ma:internalName="DateDerniereModification">
      <xsd:simpleType>
        <xsd:restriction base="dms:Text">
          <xsd:maxLength value="255"/>
        </xsd:restriction>
      </xsd:simpleType>
    </xsd:element>
    <xsd:element name="LienVersPublicationModeHTML" ma:index="20" nillable="true" ma:displayName="LienVersPublicationModeHTML" ma:format="Hyperlink" ma:internalName="LienVersPublicationModeHTM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ienExternePublication" ma:index="21" nillable="true" ma:displayName="LienExternePublication" ma:internalName="LienExternePublica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0F2001-46A9-43CD-9A07-E2EF3D6742D1}"/>
</file>

<file path=customXml/itemProps2.xml><?xml version="1.0" encoding="utf-8"?>
<ds:datastoreItem xmlns:ds="http://schemas.openxmlformats.org/officeDocument/2006/customXml" ds:itemID="{252D7CC3-75EB-4AA9-B4D4-7AD75DA344C6}"/>
</file>

<file path=customXml/itemProps3.xml><?xml version="1.0" encoding="utf-8"?>
<ds:datastoreItem xmlns:ds="http://schemas.openxmlformats.org/officeDocument/2006/customXml" ds:itemID="{ABB11189-0E9B-4DD8-8487-8EDFD0737152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2336</TotalTime>
  <Words>789</Words>
  <Application>Microsoft Office PowerPoint</Application>
  <PresentationFormat>Affichage à l'écran (4:3)</PresentationFormat>
  <Paragraphs>168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Oriel</vt:lpstr>
      <vt:lpstr>RÉVISION PROPOSÉE DU PROGRAMME DE SERVICES DE GARDE ÉDUCATIFS À L’ENFANCE SUBVENTIONNÉS</vt:lpstr>
      <vt:lpstr>Portrait du réseau des services de garde éducatifs à l’enfance au 31 octobre 2014 nombre de places</vt:lpstr>
      <vt:lpstr>Trois volets de la révision proposée</vt:lpstr>
      <vt:lpstr>Diapositive 4</vt:lpstr>
      <vt:lpstr>Diapositive 5</vt:lpstr>
      <vt:lpstr>Diapositive 6</vt:lpstr>
      <vt:lpstr>Diapositive 7</vt:lpstr>
      <vt:lpstr>Mesures proposées visant l’optimisation du financement des services de garde</vt:lpstr>
      <vt:lpstr>Révision proposée des modalités de création des nouvelles places</vt:lpstr>
    </vt:vector>
  </TitlesOfParts>
  <Company>Gouvernement du Québec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 proposée du programme de services de garde éducatifs à l'enfance subventionnés</dc:title>
  <dc:creator>Ministère de la Famille</dc:creator>
  <cp:lastModifiedBy>trear02</cp:lastModifiedBy>
  <cp:revision>281</cp:revision>
  <dcterms:created xsi:type="dcterms:W3CDTF">2014-09-29T17:11:29Z</dcterms:created>
  <dcterms:modified xsi:type="dcterms:W3CDTF">2014-11-25T14:20:43Z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0x0101003DC165618D52FC4F92BB8E2B3818CAF5</vt:lpwstr>
  </property>
  <property fmtid="{D5CDD505-2E9C-101B-9397-08002B2CF9AE}" pid="3" name="Order">
    <vt:r8>187300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